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0" r:id="rId1"/>
  </p:sldMasterIdLst>
  <p:sldIdLst>
    <p:sldId id="256" r:id="rId2"/>
    <p:sldId id="257" r:id="rId3"/>
    <p:sldId id="259" r:id="rId4"/>
    <p:sldId id="258" r:id="rId5"/>
    <p:sldId id="260" r:id="rId6"/>
    <p:sldId id="271" r:id="rId7"/>
    <p:sldId id="272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8AF78E-24F6-4B1C-B97F-0BED54F2E053}" v="73" dt="2023-08-13T12:52:42.857"/>
    <p1510:client id="{3564D911-87FF-4A37-A6C5-5CEDC06E6892}" v="250" dt="2023-08-13T13:53:49.916"/>
    <p1510:client id="{612B23E1-4F2F-46BB-B2C2-024313762414}" v="221" dt="2023-08-13T13:15:27.058"/>
    <p1510:client id="{7A126325-94F1-420A-BF30-741EFEB235DB}" v="240" dt="2023-08-13T14:48:59.9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A14797-F7E7-4A53-A0D0-A18A4167E331}" type="doc">
      <dgm:prSet loTypeId="urn:microsoft.com/office/officeart/2005/8/layout/hList1" loCatId="list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47A62DCE-C773-48D0-9FA2-32567AACFC36}">
      <dgm:prSet/>
      <dgm:spPr/>
      <dgm:t>
        <a:bodyPr/>
        <a:lstStyle/>
        <a:p>
          <a:r>
            <a:rPr lang="uk-UA" b="1"/>
            <a:t>Мета проекту: </a:t>
          </a:r>
          <a:endParaRPr lang="en-US"/>
        </a:p>
      </dgm:t>
    </dgm:pt>
    <dgm:pt modelId="{0362D5A4-C2DE-4EC5-A062-B12BD4EBD811}" type="parTrans" cxnId="{3AE60A41-E12B-42EF-A566-69E5EFF61927}">
      <dgm:prSet/>
      <dgm:spPr/>
      <dgm:t>
        <a:bodyPr/>
        <a:lstStyle/>
        <a:p>
          <a:endParaRPr lang="en-US"/>
        </a:p>
      </dgm:t>
    </dgm:pt>
    <dgm:pt modelId="{5DA7197B-0206-4BDB-B20E-AD74D592A13D}" type="sibTrans" cxnId="{3AE60A41-E12B-42EF-A566-69E5EFF61927}">
      <dgm:prSet/>
      <dgm:spPr/>
      <dgm:t>
        <a:bodyPr/>
        <a:lstStyle/>
        <a:p>
          <a:endParaRPr lang="en-US"/>
        </a:p>
      </dgm:t>
    </dgm:pt>
    <dgm:pt modelId="{7CBC41F8-0D57-496C-A223-EBC3404CD50B}">
      <dgm:prSet/>
      <dgm:spPr/>
      <dgm:t>
        <a:bodyPr/>
        <a:lstStyle/>
        <a:p>
          <a:r>
            <a:rPr lang="uk-UA"/>
            <a:t>Створити платформу для онлайн тестування та аналізу знань.</a:t>
          </a:r>
          <a:endParaRPr lang="en-US"/>
        </a:p>
      </dgm:t>
    </dgm:pt>
    <dgm:pt modelId="{01967101-68CC-43D7-9983-9110E755C51E}" type="parTrans" cxnId="{3E849DEA-5F99-4EBC-9A63-CDA11BCB217E}">
      <dgm:prSet/>
      <dgm:spPr/>
      <dgm:t>
        <a:bodyPr/>
        <a:lstStyle/>
        <a:p>
          <a:endParaRPr lang="en-US"/>
        </a:p>
      </dgm:t>
    </dgm:pt>
    <dgm:pt modelId="{5A3F0E7E-9AFF-4F66-AA8D-02EF78057230}" type="sibTrans" cxnId="{3E849DEA-5F99-4EBC-9A63-CDA11BCB217E}">
      <dgm:prSet/>
      <dgm:spPr/>
      <dgm:t>
        <a:bodyPr/>
        <a:lstStyle/>
        <a:p>
          <a:endParaRPr lang="en-US"/>
        </a:p>
      </dgm:t>
    </dgm:pt>
    <dgm:pt modelId="{FA626433-E8A4-46DA-BD45-003F9BFDEF75}">
      <dgm:prSet/>
      <dgm:spPr/>
      <dgm:t>
        <a:bodyPr/>
        <a:lstStyle/>
        <a:p>
          <a:r>
            <a:rPr lang="uk-UA" b="1"/>
            <a:t>Функціональні можливості: </a:t>
          </a:r>
          <a:endParaRPr lang="en-US"/>
        </a:p>
      </dgm:t>
    </dgm:pt>
    <dgm:pt modelId="{B9EED58F-7C2A-47D5-8536-CF8D02BDA8DD}" type="parTrans" cxnId="{BDFE1233-1736-432B-961A-0CF8A24F87B3}">
      <dgm:prSet/>
      <dgm:spPr/>
      <dgm:t>
        <a:bodyPr/>
        <a:lstStyle/>
        <a:p>
          <a:endParaRPr lang="en-US"/>
        </a:p>
      </dgm:t>
    </dgm:pt>
    <dgm:pt modelId="{1B320BBD-CB36-4722-A41D-5CC9D75DB01A}" type="sibTrans" cxnId="{BDFE1233-1736-432B-961A-0CF8A24F87B3}">
      <dgm:prSet/>
      <dgm:spPr/>
      <dgm:t>
        <a:bodyPr/>
        <a:lstStyle/>
        <a:p>
          <a:endParaRPr lang="en-US"/>
        </a:p>
      </dgm:t>
    </dgm:pt>
    <dgm:pt modelId="{DF4DB30E-39CA-4ADC-9245-0797BC2EC4A0}">
      <dgm:prSet/>
      <dgm:spPr/>
      <dgm:t>
        <a:bodyPr/>
        <a:lstStyle/>
        <a:p>
          <a:r>
            <a:rPr lang="uk-UA"/>
            <a:t>реєстрація, </a:t>
          </a:r>
          <a:endParaRPr lang="en-US"/>
        </a:p>
      </dgm:t>
    </dgm:pt>
    <dgm:pt modelId="{C069DA0F-A449-4B6C-943A-3A123C321FC0}" type="parTrans" cxnId="{DD357D51-7F72-4563-8C6A-AFD29205B6E3}">
      <dgm:prSet/>
      <dgm:spPr/>
      <dgm:t>
        <a:bodyPr/>
        <a:lstStyle/>
        <a:p>
          <a:endParaRPr lang="en-US"/>
        </a:p>
      </dgm:t>
    </dgm:pt>
    <dgm:pt modelId="{3B8F8224-6B42-49A1-8A44-3FBD7550240B}" type="sibTrans" cxnId="{DD357D51-7F72-4563-8C6A-AFD29205B6E3}">
      <dgm:prSet/>
      <dgm:spPr/>
      <dgm:t>
        <a:bodyPr/>
        <a:lstStyle/>
        <a:p>
          <a:endParaRPr lang="en-US"/>
        </a:p>
      </dgm:t>
    </dgm:pt>
    <dgm:pt modelId="{8B3D912C-F71A-48DE-8B6D-82E12D174758}">
      <dgm:prSet/>
      <dgm:spPr/>
      <dgm:t>
        <a:bodyPr/>
        <a:lstStyle/>
        <a:p>
          <a:r>
            <a:rPr lang="uk-UA"/>
            <a:t>вибір категорій, </a:t>
          </a:r>
          <a:endParaRPr lang="en-US"/>
        </a:p>
      </dgm:t>
    </dgm:pt>
    <dgm:pt modelId="{DCC4EB85-C853-445F-8EE5-B2C866331BEF}" type="parTrans" cxnId="{2AEBCBC4-FB54-4096-ADED-789D0667A8BC}">
      <dgm:prSet/>
      <dgm:spPr/>
      <dgm:t>
        <a:bodyPr/>
        <a:lstStyle/>
        <a:p>
          <a:endParaRPr lang="en-US"/>
        </a:p>
      </dgm:t>
    </dgm:pt>
    <dgm:pt modelId="{A410F8B0-F720-4103-82D2-A1009E0663F9}" type="sibTrans" cxnId="{2AEBCBC4-FB54-4096-ADED-789D0667A8BC}">
      <dgm:prSet/>
      <dgm:spPr/>
      <dgm:t>
        <a:bodyPr/>
        <a:lstStyle/>
        <a:p>
          <a:endParaRPr lang="en-US"/>
        </a:p>
      </dgm:t>
    </dgm:pt>
    <dgm:pt modelId="{E68AEDF2-2978-4153-BFAF-50C58C77C956}">
      <dgm:prSet/>
      <dgm:spPr/>
      <dgm:t>
        <a:bodyPr/>
        <a:lstStyle/>
        <a:p>
          <a:r>
            <a:rPr lang="uk-UA"/>
            <a:t>виконання тестів, </a:t>
          </a:r>
          <a:endParaRPr lang="en-US"/>
        </a:p>
      </dgm:t>
    </dgm:pt>
    <dgm:pt modelId="{18116439-C365-4EDA-B6D4-14A64A18009A}" type="parTrans" cxnId="{90E0A4C9-65F9-465D-87FA-B0A360C96C8B}">
      <dgm:prSet/>
      <dgm:spPr/>
      <dgm:t>
        <a:bodyPr/>
        <a:lstStyle/>
        <a:p>
          <a:endParaRPr lang="en-US"/>
        </a:p>
      </dgm:t>
    </dgm:pt>
    <dgm:pt modelId="{0BB73CCE-B5B6-42A5-9746-68CE7DCF590A}" type="sibTrans" cxnId="{90E0A4C9-65F9-465D-87FA-B0A360C96C8B}">
      <dgm:prSet/>
      <dgm:spPr/>
      <dgm:t>
        <a:bodyPr/>
        <a:lstStyle/>
        <a:p>
          <a:endParaRPr lang="en-US"/>
        </a:p>
      </dgm:t>
    </dgm:pt>
    <dgm:pt modelId="{AF85E04F-2E51-4D4C-A7D7-99C6DAB2EE24}">
      <dgm:prSet/>
      <dgm:spPr/>
      <dgm:t>
        <a:bodyPr/>
        <a:lstStyle/>
        <a:p>
          <a:r>
            <a:rPr lang="uk-UA"/>
            <a:t>перегляд результатів.</a:t>
          </a:r>
          <a:endParaRPr lang="en-US"/>
        </a:p>
      </dgm:t>
    </dgm:pt>
    <dgm:pt modelId="{EBE55242-261D-4CC4-9247-41FD94363958}" type="parTrans" cxnId="{928C9EEE-84CB-41A6-8692-DE58BFD441B3}">
      <dgm:prSet/>
      <dgm:spPr/>
      <dgm:t>
        <a:bodyPr/>
        <a:lstStyle/>
        <a:p>
          <a:endParaRPr lang="en-US"/>
        </a:p>
      </dgm:t>
    </dgm:pt>
    <dgm:pt modelId="{DE0B788D-606A-475A-A3CD-DB87959649FF}" type="sibTrans" cxnId="{928C9EEE-84CB-41A6-8692-DE58BFD441B3}">
      <dgm:prSet/>
      <dgm:spPr/>
      <dgm:t>
        <a:bodyPr/>
        <a:lstStyle/>
        <a:p>
          <a:endParaRPr lang="en-US"/>
        </a:p>
      </dgm:t>
    </dgm:pt>
    <dgm:pt modelId="{75DE30B3-0A65-4063-9B35-7E4C1753577F}">
      <dgm:prSet/>
      <dgm:spPr/>
      <dgm:t>
        <a:bodyPr/>
        <a:lstStyle/>
        <a:p>
          <a:r>
            <a:rPr lang="uk-UA" b="1"/>
            <a:t>Переваги: </a:t>
          </a:r>
          <a:endParaRPr lang="en-US"/>
        </a:p>
      </dgm:t>
    </dgm:pt>
    <dgm:pt modelId="{C7288F57-03ED-4B13-9076-2E7A336761B1}" type="parTrans" cxnId="{D7823ABD-82C5-47FD-92F7-CD6D5631A2B2}">
      <dgm:prSet/>
      <dgm:spPr/>
      <dgm:t>
        <a:bodyPr/>
        <a:lstStyle/>
        <a:p>
          <a:endParaRPr lang="en-US"/>
        </a:p>
      </dgm:t>
    </dgm:pt>
    <dgm:pt modelId="{179F851A-6F2D-4631-83B1-768CE8195DCB}" type="sibTrans" cxnId="{D7823ABD-82C5-47FD-92F7-CD6D5631A2B2}">
      <dgm:prSet/>
      <dgm:spPr/>
      <dgm:t>
        <a:bodyPr/>
        <a:lstStyle/>
        <a:p>
          <a:endParaRPr lang="en-US"/>
        </a:p>
      </dgm:t>
    </dgm:pt>
    <dgm:pt modelId="{4BB504C0-2373-4664-94FC-5DF50D1753AF}">
      <dgm:prSet/>
      <dgm:spPr/>
      <dgm:t>
        <a:bodyPr/>
        <a:lstStyle/>
        <a:p>
          <a:r>
            <a:rPr lang="uk-UA"/>
            <a:t>зручність, </a:t>
          </a:r>
          <a:endParaRPr lang="en-US"/>
        </a:p>
      </dgm:t>
    </dgm:pt>
    <dgm:pt modelId="{77F76B0B-C554-42BD-ADEB-943D5146054A}" type="parTrans" cxnId="{89D4EFB7-7FFA-467B-85B6-BBDE16D84EC6}">
      <dgm:prSet/>
      <dgm:spPr/>
      <dgm:t>
        <a:bodyPr/>
        <a:lstStyle/>
        <a:p>
          <a:endParaRPr lang="en-US"/>
        </a:p>
      </dgm:t>
    </dgm:pt>
    <dgm:pt modelId="{FB337ABB-0232-4A31-9A69-D01DE0F78EF5}" type="sibTrans" cxnId="{89D4EFB7-7FFA-467B-85B6-BBDE16D84EC6}">
      <dgm:prSet/>
      <dgm:spPr/>
      <dgm:t>
        <a:bodyPr/>
        <a:lstStyle/>
        <a:p>
          <a:endParaRPr lang="en-US"/>
        </a:p>
      </dgm:t>
    </dgm:pt>
    <dgm:pt modelId="{EBA13529-DF73-4386-9191-A520EF8C12B7}">
      <dgm:prSet/>
      <dgm:spPr/>
      <dgm:t>
        <a:bodyPr/>
        <a:lstStyle/>
        <a:p>
          <a:r>
            <a:rPr lang="uk-UA"/>
            <a:t>ефективність, </a:t>
          </a:r>
          <a:endParaRPr lang="en-US"/>
        </a:p>
      </dgm:t>
    </dgm:pt>
    <dgm:pt modelId="{921CAAA1-2CF2-4D24-839D-E9FB53D97711}" type="parTrans" cxnId="{451C356F-9F39-4EFC-89CD-750F52199D0C}">
      <dgm:prSet/>
      <dgm:spPr/>
      <dgm:t>
        <a:bodyPr/>
        <a:lstStyle/>
        <a:p>
          <a:endParaRPr lang="en-US"/>
        </a:p>
      </dgm:t>
    </dgm:pt>
    <dgm:pt modelId="{39F3447C-E41B-4C90-B917-D3C269269084}" type="sibTrans" cxnId="{451C356F-9F39-4EFC-89CD-750F52199D0C}">
      <dgm:prSet/>
      <dgm:spPr/>
      <dgm:t>
        <a:bodyPr/>
        <a:lstStyle/>
        <a:p>
          <a:endParaRPr lang="en-US"/>
        </a:p>
      </dgm:t>
    </dgm:pt>
    <dgm:pt modelId="{9A4999CF-79DE-4211-8E84-18FCA803A614}">
      <dgm:prSet/>
      <dgm:spPr/>
      <dgm:t>
        <a:bodyPr/>
        <a:lstStyle/>
        <a:p>
          <a:r>
            <a:rPr lang="uk-UA"/>
            <a:t>гнучкість.</a:t>
          </a:r>
          <a:endParaRPr lang="en-US"/>
        </a:p>
      </dgm:t>
    </dgm:pt>
    <dgm:pt modelId="{0BAB6863-9F9E-400D-959B-4421D39D5DBD}" type="parTrans" cxnId="{0CC4BE9B-9248-435B-A9C2-D51FD3E8468F}">
      <dgm:prSet/>
      <dgm:spPr/>
      <dgm:t>
        <a:bodyPr/>
        <a:lstStyle/>
        <a:p>
          <a:endParaRPr lang="en-US"/>
        </a:p>
      </dgm:t>
    </dgm:pt>
    <dgm:pt modelId="{59E38F44-7358-4C31-9957-60F3AD77757A}" type="sibTrans" cxnId="{0CC4BE9B-9248-435B-A9C2-D51FD3E8468F}">
      <dgm:prSet/>
      <dgm:spPr/>
      <dgm:t>
        <a:bodyPr/>
        <a:lstStyle/>
        <a:p>
          <a:endParaRPr lang="en-US"/>
        </a:p>
      </dgm:t>
    </dgm:pt>
    <dgm:pt modelId="{8EB1EECF-DB6C-489A-B10E-991654795591}" type="pres">
      <dgm:prSet presAssocID="{55A14797-F7E7-4A53-A0D0-A18A4167E331}" presName="Name0" presStyleCnt="0">
        <dgm:presLayoutVars>
          <dgm:dir/>
          <dgm:animLvl val="lvl"/>
          <dgm:resizeHandles val="exact"/>
        </dgm:presLayoutVars>
      </dgm:prSet>
      <dgm:spPr/>
    </dgm:pt>
    <dgm:pt modelId="{19B3EDFD-DA56-4561-891E-75E16507BCE5}" type="pres">
      <dgm:prSet presAssocID="{47A62DCE-C773-48D0-9FA2-32567AACFC36}" presName="composite" presStyleCnt="0"/>
      <dgm:spPr/>
    </dgm:pt>
    <dgm:pt modelId="{24A1CEDE-C29F-458D-99EA-83248CF85491}" type="pres">
      <dgm:prSet presAssocID="{47A62DCE-C773-48D0-9FA2-32567AACFC36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E2730ED-16D6-4E10-8C8D-5F67C5931F39}" type="pres">
      <dgm:prSet presAssocID="{47A62DCE-C773-48D0-9FA2-32567AACFC36}" presName="desTx" presStyleLbl="alignAccFollowNode1" presStyleIdx="0" presStyleCnt="3">
        <dgm:presLayoutVars>
          <dgm:bulletEnabled val="1"/>
        </dgm:presLayoutVars>
      </dgm:prSet>
      <dgm:spPr/>
    </dgm:pt>
    <dgm:pt modelId="{DC4742A1-4308-4FD7-9FB3-F62B8C93A3C7}" type="pres">
      <dgm:prSet presAssocID="{5DA7197B-0206-4BDB-B20E-AD74D592A13D}" presName="space" presStyleCnt="0"/>
      <dgm:spPr/>
    </dgm:pt>
    <dgm:pt modelId="{4FD7E5B7-FB36-4EEA-9089-BC004074F426}" type="pres">
      <dgm:prSet presAssocID="{FA626433-E8A4-46DA-BD45-003F9BFDEF75}" presName="composite" presStyleCnt="0"/>
      <dgm:spPr/>
    </dgm:pt>
    <dgm:pt modelId="{440CAD16-48ED-447A-8EDC-5DDCF13CA138}" type="pres">
      <dgm:prSet presAssocID="{FA626433-E8A4-46DA-BD45-003F9BFDEF75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1FB8238C-B1C9-4C9A-8D03-583118495C70}" type="pres">
      <dgm:prSet presAssocID="{FA626433-E8A4-46DA-BD45-003F9BFDEF75}" presName="desTx" presStyleLbl="alignAccFollowNode1" presStyleIdx="1" presStyleCnt="3">
        <dgm:presLayoutVars>
          <dgm:bulletEnabled val="1"/>
        </dgm:presLayoutVars>
      </dgm:prSet>
      <dgm:spPr/>
    </dgm:pt>
    <dgm:pt modelId="{95A9D5C1-9484-443A-864A-70F1DE7251B5}" type="pres">
      <dgm:prSet presAssocID="{1B320BBD-CB36-4722-A41D-5CC9D75DB01A}" presName="space" presStyleCnt="0"/>
      <dgm:spPr/>
    </dgm:pt>
    <dgm:pt modelId="{F8A9DF0E-06CF-4602-AFA3-8D1B7A4260A7}" type="pres">
      <dgm:prSet presAssocID="{75DE30B3-0A65-4063-9B35-7E4C1753577F}" presName="composite" presStyleCnt="0"/>
      <dgm:spPr/>
    </dgm:pt>
    <dgm:pt modelId="{372308C7-1AC5-4AF7-BBF9-AAEE2C469597}" type="pres">
      <dgm:prSet presAssocID="{75DE30B3-0A65-4063-9B35-7E4C1753577F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AC965C95-1579-4781-A1EB-B292E9532BCF}" type="pres">
      <dgm:prSet presAssocID="{75DE30B3-0A65-4063-9B35-7E4C1753577F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546A4105-AD97-4B96-8092-282942A3498B}" type="presOf" srcId="{4BB504C0-2373-4664-94FC-5DF50D1753AF}" destId="{AC965C95-1579-4781-A1EB-B292E9532BCF}" srcOrd="0" destOrd="0" presId="urn:microsoft.com/office/officeart/2005/8/layout/hList1"/>
    <dgm:cxn modelId="{6242E616-CF71-40EF-9ECD-467077720756}" type="presOf" srcId="{55A14797-F7E7-4A53-A0D0-A18A4167E331}" destId="{8EB1EECF-DB6C-489A-B10E-991654795591}" srcOrd="0" destOrd="0" presId="urn:microsoft.com/office/officeart/2005/8/layout/hList1"/>
    <dgm:cxn modelId="{C9DEF92C-1AE2-40D0-B582-C6341A300894}" type="presOf" srcId="{7CBC41F8-0D57-496C-A223-EBC3404CD50B}" destId="{CE2730ED-16D6-4E10-8C8D-5F67C5931F39}" srcOrd="0" destOrd="0" presId="urn:microsoft.com/office/officeart/2005/8/layout/hList1"/>
    <dgm:cxn modelId="{BDFE1233-1736-432B-961A-0CF8A24F87B3}" srcId="{55A14797-F7E7-4A53-A0D0-A18A4167E331}" destId="{FA626433-E8A4-46DA-BD45-003F9BFDEF75}" srcOrd="1" destOrd="0" parTransId="{B9EED58F-7C2A-47D5-8536-CF8D02BDA8DD}" sibTransId="{1B320BBD-CB36-4722-A41D-5CC9D75DB01A}"/>
    <dgm:cxn modelId="{EAE97836-E1C9-4144-B626-D60495F7DF1B}" type="presOf" srcId="{AF85E04F-2E51-4D4C-A7D7-99C6DAB2EE24}" destId="{1FB8238C-B1C9-4C9A-8D03-583118495C70}" srcOrd="0" destOrd="3" presId="urn:microsoft.com/office/officeart/2005/8/layout/hList1"/>
    <dgm:cxn modelId="{3AE60A41-E12B-42EF-A566-69E5EFF61927}" srcId="{55A14797-F7E7-4A53-A0D0-A18A4167E331}" destId="{47A62DCE-C773-48D0-9FA2-32567AACFC36}" srcOrd="0" destOrd="0" parTransId="{0362D5A4-C2DE-4EC5-A062-B12BD4EBD811}" sibTransId="{5DA7197B-0206-4BDB-B20E-AD74D592A13D}"/>
    <dgm:cxn modelId="{C218B648-4A0B-4A6F-9385-27534556C924}" type="presOf" srcId="{E68AEDF2-2978-4153-BFAF-50C58C77C956}" destId="{1FB8238C-B1C9-4C9A-8D03-583118495C70}" srcOrd="0" destOrd="2" presId="urn:microsoft.com/office/officeart/2005/8/layout/hList1"/>
    <dgm:cxn modelId="{451C356F-9F39-4EFC-89CD-750F52199D0C}" srcId="{75DE30B3-0A65-4063-9B35-7E4C1753577F}" destId="{EBA13529-DF73-4386-9191-A520EF8C12B7}" srcOrd="1" destOrd="0" parTransId="{921CAAA1-2CF2-4D24-839D-E9FB53D97711}" sibTransId="{39F3447C-E41B-4C90-B917-D3C269269084}"/>
    <dgm:cxn modelId="{DD357D51-7F72-4563-8C6A-AFD29205B6E3}" srcId="{FA626433-E8A4-46DA-BD45-003F9BFDEF75}" destId="{DF4DB30E-39CA-4ADC-9245-0797BC2EC4A0}" srcOrd="0" destOrd="0" parTransId="{C069DA0F-A449-4B6C-943A-3A123C321FC0}" sibTransId="{3B8F8224-6B42-49A1-8A44-3FBD7550240B}"/>
    <dgm:cxn modelId="{0D869954-EF52-441F-B399-3B742ED8EEC2}" type="presOf" srcId="{EBA13529-DF73-4386-9191-A520EF8C12B7}" destId="{AC965C95-1579-4781-A1EB-B292E9532BCF}" srcOrd="0" destOrd="1" presId="urn:microsoft.com/office/officeart/2005/8/layout/hList1"/>
    <dgm:cxn modelId="{D47F9E7D-8708-4BFA-BFDD-FDCF3DFDF306}" type="presOf" srcId="{DF4DB30E-39CA-4ADC-9245-0797BC2EC4A0}" destId="{1FB8238C-B1C9-4C9A-8D03-583118495C70}" srcOrd="0" destOrd="0" presId="urn:microsoft.com/office/officeart/2005/8/layout/hList1"/>
    <dgm:cxn modelId="{0CC4BE9B-9248-435B-A9C2-D51FD3E8468F}" srcId="{75DE30B3-0A65-4063-9B35-7E4C1753577F}" destId="{9A4999CF-79DE-4211-8E84-18FCA803A614}" srcOrd="2" destOrd="0" parTransId="{0BAB6863-9F9E-400D-959B-4421D39D5DBD}" sibTransId="{59E38F44-7358-4C31-9957-60F3AD77757A}"/>
    <dgm:cxn modelId="{F6B03FA2-EE80-4086-A834-AF6659E8BE7F}" type="presOf" srcId="{FA626433-E8A4-46DA-BD45-003F9BFDEF75}" destId="{440CAD16-48ED-447A-8EDC-5DDCF13CA138}" srcOrd="0" destOrd="0" presId="urn:microsoft.com/office/officeart/2005/8/layout/hList1"/>
    <dgm:cxn modelId="{01F743AC-C74D-4B17-B94A-0012A7447524}" type="presOf" srcId="{47A62DCE-C773-48D0-9FA2-32567AACFC36}" destId="{24A1CEDE-C29F-458D-99EA-83248CF85491}" srcOrd="0" destOrd="0" presId="urn:microsoft.com/office/officeart/2005/8/layout/hList1"/>
    <dgm:cxn modelId="{89D4EFB7-7FFA-467B-85B6-BBDE16D84EC6}" srcId="{75DE30B3-0A65-4063-9B35-7E4C1753577F}" destId="{4BB504C0-2373-4664-94FC-5DF50D1753AF}" srcOrd="0" destOrd="0" parTransId="{77F76B0B-C554-42BD-ADEB-943D5146054A}" sibTransId="{FB337ABB-0232-4A31-9A69-D01DE0F78EF5}"/>
    <dgm:cxn modelId="{D7823ABD-82C5-47FD-92F7-CD6D5631A2B2}" srcId="{55A14797-F7E7-4A53-A0D0-A18A4167E331}" destId="{75DE30B3-0A65-4063-9B35-7E4C1753577F}" srcOrd="2" destOrd="0" parTransId="{C7288F57-03ED-4B13-9076-2E7A336761B1}" sibTransId="{179F851A-6F2D-4631-83B1-768CE8195DCB}"/>
    <dgm:cxn modelId="{2AEBCBC4-FB54-4096-ADED-789D0667A8BC}" srcId="{FA626433-E8A4-46DA-BD45-003F9BFDEF75}" destId="{8B3D912C-F71A-48DE-8B6D-82E12D174758}" srcOrd="1" destOrd="0" parTransId="{DCC4EB85-C853-445F-8EE5-B2C866331BEF}" sibTransId="{A410F8B0-F720-4103-82D2-A1009E0663F9}"/>
    <dgm:cxn modelId="{C872E5C5-A8EC-446C-B4B3-535738FA6FC8}" type="presOf" srcId="{9A4999CF-79DE-4211-8E84-18FCA803A614}" destId="{AC965C95-1579-4781-A1EB-B292E9532BCF}" srcOrd="0" destOrd="2" presId="urn:microsoft.com/office/officeart/2005/8/layout/hList1"/>
    <dgm:cxn modelId="{90E0A4C9-65F9-465D-87FA-B0A360C96C8B}" srcId="{FA626433-E8A4-46DA-BD45-003F9BFDEF75}" destId="{E68AEDF2-2978-4153-BFAF-50C58C77C956}" srcOrd="2" destOrd="0" parTransId="{18116439-C365-4EDA-B6D4-14A64A18009A}" sibTransId="{0BB73CCE-B5B6-42A5-9746-68CE7DCF590A}"/>
    <dgm:cxn modelId="{954417E4-EA3A-4EE1-A849-B33A3C4A62EE}" type="presOf" srcId="{75DE30B3-0A65-4063-9B35-7E4C1753577F}" destId="{372308C7-1AC5-4AF7-BBF9-AAEE2C469597}" srcOrd="0" destOrd="0" presId="urn:microsoft.com/office/officeart/2005/8/layout/hList1"/>
    <dgm:cxn modelId="{3E849DEA-5F99-4EBC-9A63-CDA11BCB217E}" srcId="{47A62DCE-C773-48D0-9FA2-32567AACFC36}" destId="{7CBC41F8-0D57-496C-A223-EBC3404CD50B}" srcOrd="0" destOrd="0" parTransId="{01967101-68CC-43D7-9983-9110E755C51E}" sibTransId="{5A3F0E7E-9AFF-4F66-AA8D-02EF78057230}"/>
    <dgm:cxn modelId="{1BF5F9EA-6827-4746-B877-7FACBACE5DB0}" type="presOf" srcId="{8B3D912C-F71A-48DE-8B6D-82E12D174758}" destId="{1FB8238C-B1C9-4C9A-8D03-583118495C70}" srcOrd="0" destOrd="1" presId="urn:microsoft.com/office/officeart/2005/8/layout/hList1"/>
    <dgm:cxn modelId="{928C9EEE-84CB-41A6-8692-DE58BFD441B3}" srcId="{FA626433-E8A4-46DA-BD45-003F9BFDEF75}" destId="{AF85E04F-2E51-4D4C-A7D7-99C6DAB2EE24}" srcOrd="3" destOrd="0" parTransId="{EBE55242-261D-4CC4-9247-41FD94363958}" sibTransId="{DE0B788D-606A-475A-A3CD-DB87959649FF}"/>
    <dgm:cxn modelId="{F6CD0428-C239-49F3-878F-3CAFDBD77499}" type="presParOf" srcId="{8EB1EECF-DB6C-489A-B10E-991654795591}" destId="{19B3EDFD-DA56-4561-891E-75E16507BCE5}" srcOrd="0" destOrd="0" presId="urn:microsoft.com/office/officeart/2005/8/layout/hList1"/>
    <dgm:cxn modelId="{6E36C000-DA8F-403F-9B8F-CAA046FAEB70}" type="presParOf" srcId="{19B3EDFD-DA56-4561-891E-75E16507BCE5}" destId="{24A1CEDE-C29F-458D-99EA-83248CF85491}" srcOrd="0" destOrd="0" presId="urn:microsoft.com/office/officeart/2005/8/layout/hList1"/>
    <dgm:cxn modelId="{5A1719BD-576A-4DAB-8620-9D75F5A0954D}" type="presParOf" srcId="{19B3EDFD-DA56-4561-891E-75E16507BCE5}" destId="{CE2730ED-16D6-4E10-8C8D-5F67C5931F39}" srcOrd="1" destOrd="0" presId="urn:microsoft.com/office/officeart/2005/8/layout/hList1"/>
    <dgm:cxn modelId="{ABDDA170-1B01-4916-B936-5575D36F4786}" type="presParOf" srcId="{8EB1EECF-DB6C-489A-B10E-991654795591}" destId="{DC4742A1-4308-4FD7-9FB3-F62B8C93A3C7}" srcOrd="1" destOrd="0" presId="urn:microsoft.com/office/officeart/2005/8/layout/hList1"/>
    <dgm:cxn modelId="{CC929252-45E7-4237-8CA9-FD1540725CF7}" type="presParOf" srcId="{8EB1EECF-DB6C-489A-B10E-991654795591}" destId="{4FD7E5B7-FB36-4EEA-9089-BC004074F426}" srcOrd="2" destOrd="0" presId="urn:microsoft.com/office/officeart/2005/8/layout/hList1"/>
    <dgm:cxn modelId="{5EA3E807-398A-4E0B-AD4D-8477F3E10A24}" type="presParOf" srcId="{4FD7E5B7-FB36-4EEA-9089-BC004074F426}" destId="{440CAD16-48ED-447A-8EDC-5DDCF13CA138}" srcOrd="0" destOrd="0" presId="urn:microsoft.com/office/officeart/2005/8/layout/hList1"/>
    <dgm:cxn modelId="{B8693ABA-2E79-4C78-AAB8-04441EFBD20A}" type="presParOf" srcId="{4FD7E5B7-FB36-4EEA-9089-BC004074F426}" destId="{1FB8238C-B1C9-4C9A-8D03-583118495C70}" srcOrd="1" destOrd="0" presId="urn:microsoft.com/office/officeart/2005/8/layout/hList1"/>
    <dgm:cxn modelId="{B1653DE8-922E-4714-A235-3F19800D4080}" type="presParOf" srcId="{8EB1EECF-DB6C-489A-B10E-991654795591}" destId="{95A9D5C1-9484-443A-864A-70F1DE7251B5}" srcOrd="3" destOrd="0" presId="urn:microsoft.com/office/officeart/2005/8/layout/hList1"/>
    <dgm:cxn modelId="{5510FE38-0B8A-4789-818C-F77AF7E88DB6}" type="presParOf" srcId="{8EB1EECF-DB6C-489A-B10E-991654795591}" destId="{F8A9DF0E-06CF-4602-AFA3-8D1B7A4260A7}" srcOrd="4" destOrd="0" presId="urn:microsoft.com/office/officeart/2005/8/layout/hList1"/>
    <dgm:cxn modelId="{54F7420B-E7A8-43A5-ADB4-3B929DC3371D}" type="presParOf" srcId="{F8A9DF0E-06CF-4602-AFA3-8D1B7A4260A7}" destId="{372308C7-1AC5-4AF7-BBF9-AAEE2C469597}" srcOrd="0" destOrd="0" presId="urn:microsoft.com/office/officeart/2005/8/layout/hList1"/>
    <dgm:cxn modelId="{F45E8BD3-8942-44D1-AED8-40919E6DB05B}" type="presParOf" srcId="{F8A9DF0E-06CF-4602-AFA3-8D1B7A4260A7}" destId="{AC965C95-1579-4781-A1EB-B292E9532BC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040376-7640-4D59-B292-81923362F96F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74E61C4-C56A-4F63-AAF2-3F6B271B8C85}">
      <dgm:prSet/>
      <dgm:spPr/>
      <dgm:t>
        <a:bodyPr/>
        <a:lstStyle/>
        <a:p>
          <a:r>
            <a:rPr lang="uk-UA"/>
            <a:t>Розширення пошуку та фільтрації результатів.</a:t>
          </a:r>
          <a:endParaRPr lang="en-US"/>
        </a:p>
      </dgm:t>
    </dgm:pt>
    <dgm:pt modelId="{97A6EF3B-A507-4170-AE54-E0778AC0F491}" type="parTrans" cxnId="{EC0E0B78-992F-4495-9C86-49937CB9C1CC}">
      <dgm:prSet/>
      <dgm:spPr/>
      <dgm:t>
        <a:bodyPr/>
        <a:lstStyle/>
        <a:p>
          <a:endParaRPr lang="en-US"/>
        </a:p>
      </dgm:t>
    </dgm:pt>
    <dgm:pt modelId="{18F9EF19-C3F6-4E3E-B446-9790CD983097}" type="sibTrans" cxnId="{EC0E0B78-992F-4495-9C86-49937CB9C1CC}">
      <dgm:prSet/>
      <dgm:spPr/>
      <dgm:t>
        <a:bodyPr/>
        <a:lstStyle/>
        <a:p>
          <a:endParaRPr lang="en-US"/>
        </a:p>
      </dgm:t>
    </dgm:pt>
    <dgm:pt modelId="{CBA2F36B-8E69-4A72-84BE-CAEB6D6AAE8E}">
      <dgm:prSet/>
      <dgm:spPr/>
      <dgm:t>
        <a:bodyPr/>
        <a:lstStyle/>
        <a:p>
          <a:r>
            <a:rPr lang="uk-UA"/>
            <a:t>Додавання додаткової інформації до категорій для навчання.</a:t>
          </a:r>
          <a:endParaRPr lang="en-US"/>
        </a:p>
      </dgm:t>
    </dgm:pt>
    <dgm:pt modelId="{BD89133D-4997-40B6-BB80-B8ABFFA94128}" type="parTrans" cxnId="{D8B8D799-AB5B-4944-BA61-0C14F0E7466C}">
      <dgm:prSet/>
      <dgm:spPr/>
      <dgm:t>
        <a:bodyPr/>
        <a:lstStyle/>
        <a:p>
          <a:endParaRPr lang="en-US"/>
        </a:p>
      </dgm:t>
    </dgm:pt>
    <dgm:pt modelId="{829C8B9C-3AE7-4876-A789-AFC6ABB38FB8}" type="sibTrans" cxnId="{D8B8D799-AB5B-4944-BA61-0C14F0E7466C}">
      <dgm:prSet/>
      <dgm:spPr/>
      <dgm:t>
        <a:bodyPr/>
        <a:lstStyle/>
        <a:p>
          <a:endParaRPr lang="en-US"/>
        </a:p>
      </dgm:t>
    </dgm:pt>
    <dgm:pt modelId="{03106FB8-EFF5-46A1-9BE0-749374F5EF31}">
      <dgm:prSet/>
      <dgm:spPr/>
      <dgm:t>
        <a:bodyPr/>
        <a:lstStyle/>
        <a:p>
          <a:r>
            <a:rPr lang="uk-UA"/>
            <a:t>Підтримка користувацьких пропозицій для постійного вдосконалення.</a:t>
          </a:r>
          <a:endParaRPr lang="en-US"/>
        </a:p>
      </dgm:t>
    </dgm:pt>
    <dgm:pt modelId="{00C48478-3505-4AC0-9ADD-3F5BD88AC496}" type="parTrans" cxnId="{49A68B09-A6DA-4BDF-ADAA-8A94FA442A68}">
      <dgm:prSet/>
      <dgm:spPr/>
      <dgm:t>
        <a:bodyPr/>
        <a:lstStyle/>
        <a:p>
          <a:endParaRPr lang="en-US"/>
        </a:p>
      </dgm:t>
    </dgm:pt>
    <dgm:pt modelId="{B12C309D-4C92-4B79-B6A4-7B5938B0BE67}" type="sibTrans" cxnId="{49A68B09-A6DA-4BDF-ADAA-8A94FA442A68}">
      <dgm:prSet/>
      <dgm:spPr/>
      <dgm:t>
        <a:bodyPr/>
        <a:lstStyle/>
        <a:p>
          <a:endParaRPr lang="en-US"/>
        </a:p>
      </dgm:t>
    </dgm:pt>
    <dgm:pt modelId="{915A5615-5EBE-4021-B79F-89EA6C3B3826}" type="pres">
      <dgm:prSet presAssocID="{A8040376-7640-4D59-B292-81923362F96F}" presName="outerComposite" presStyleCnt="0">
        <dgm:presLayoutVars>
          <dgm:chMax val="5"/>
          <dgm:dir/>
          <dgm:resizeHandles val="exact"/>
        </dgm:presLayoutVars>
      </dgm:prSet>
      <dgm:spPr/>
    </dgm:pt>
    <dgm:pt modelId="{DB1BE72B-50AF-4020-88F5-8F6937F0A198}" type="pres">
      <dgm:prSet presAssocID="{A8040376-7640-4D59-B292-81923362F96F}" presName="dummyMaxCanvas" presStyleCnt="0">
        <dgm:presLayoutVars/>
      </dgm:prSet>
      <dgm:spPr/>
    </dgm:pt>
    <dgm:pt modelId="{5810D23C-D88A-4E1F-999D-E08FD26673E7}" type="pres">
      <dgm:prSet presAssocID="{A8040376-7640-4D59-B292-81923362F96F}" presName="ThreeNodes_1" presStyleLbl="node1" presStyleIdx="0" presStyleCnt="3">
        <dgm:presLayoutVars>
          <dgm:bulletEnabled val="1"/>
        </dgm:presLayoutVars>
      </dgm:prSet>
      <dgm:spPr/>
    </dgm:pt>
    <dgm:pt modelId="{90F0B61B-9DEF-4193-93F0-7C7618D39B2D}" type="pres">
      <dgm:prSet presAssocID="{A8040376-7640-4D59-B292-81923362F96F}" presName="ThreeNodes_2" presStyleLbl="node1" presStyleIdx="1" presStyleCnt="3">
        <dgm:presLayoutVars>
          <dgm:bulletEnabled val="1"/>
        </dgm:presLayoutVars>
      </dgm:prSet>
      <dgm:spPr/>
    </dgm:pt>
    <dgm:pt modelId="{5EE429F8-52BA-4678-B6B5-DBFC83D1954E}" type="pres">
      <dgm:prSet presAssocID="{A8040376-7640-4D59-B292-81923362F96F}" presName="ThreeNodes_3" presStyleLbl="node1" presStyleIdx="2" presStyleCnt="3">
        <dgm:presLayoutVars>
          <dgm:bulletEnabled val="1"/>
        </dgm:presLayoutVars>
      </dgm:prSet>
      <dgm:spPr/>
    </dgm:pt>
    <dgm:pt modelId="{5F2172B3-227E-4EE4-8DC9-19FF03526583}" type="pres">
      <dgm:prSet presAssocID="{A8040376-7640-4D59-B292-81923362F96F}" presName="ThreeConn_1-2" presStyleLbl="fgAccFollowNode1" presStyleIdx="0" presStyleCnt="2">
        <dgm:presLayoutVars>
          <dgm:bulletEnabled val="1"/>
        </dgm:presLayoutVars>
      </dgm:prSet>
      <dgm:spPr/>
    </dgm:pt>
    <dgm:pt modelId="{7551CCFD-6D74-4578-AEA3-C4E3A1FC8C3E}" type="pres">
      <dgm:prSet presAssocID="{A8040376-7640-4D59-B292-81923362F96F}" presName="ThreeConn_2-3" presStyleLbl="fgAccFollowNode1" presStyleIdx="1" presStyleCnt="2">
        <dgm:presLayoutVars>
          <dgm:bulletEnabled val="1"/>
        </dgm:presLayoutVars>
      </dgm:prSet>
      <dgm:spPr/>
    </dgm:pt>
    <dgm:pt modelId="{5E764DD4-4AB6-4204-A9FB-D7F5FE141688}" type="pres">
      <dgm:prSet presAssocID="{A8040376-7640-4D59-B292-81923362F96F}" presName="ThreeNodes_1_text" presStyleLbl="node1" presStyleIdx="2" presStyleCnt="3">
        <dgm:presLayoutVars>
          <dgm:bulletEnabled val="1"/>
        </dgm:presLayoutVars>
      </dgm:prSet>
      <dgm:spPr/>
    </dgm:pt>
    <dgm:pt modelId="{C70DD77B-F36B-4BEE-8DF9-F9C72B8BD28D}" type="pres">
      <dgm:prSet presAssocID="{A8040376-7640-4D59-B292-81923362F96F}" presName="ThreeNodes_2_text" presStyleLbl="node1" presStyleIdx="2" presStyleCnt="3">
        <dgm:presLayoutVars>
          <dgm:bulletEnabled val="1"/>
        </dgm:presLayoutVars>
      </dgm:prSet>
      <dgm:spPr/>
    </dgm:pt>
    <dgm:pt modelId="{96952543-CA18-4ED7-86EE-AD996BB69EC7}" type="pres">
      <dgm:prSet presAssocID="{A8040376-7640-4D59-B292-81923362F96F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F6DD4009-27CC-435B-B3B5-14A0FB897BEE}" type="presOf" srcId="{374E61C4-C56A-4F63-AAF2-3F6B271B8C85}" destId="{5810D23C-D88A-4E1F-999D-E08FD26673E7}" srcOrd="0" destOrd="0" presId="urn:microsoft.com/office/officeart/2005/8/layout/vProcess5"/>
    <dgm:cxn modelId="{49A68B09-A6DA-4BDF-ADAA-8A94FA442A68}" srcId="{A8040376-7640-4D59-B292-81923362F96F}" destId="{03106FB8-EFF5-46A1-9BE0-749374F5EF31}" srcOrd="2" destOrd="0" parTransId="{00C48478-3505-4AC0-9ADD-3F5BD88AC496}" sibTransId="{B12C309D-4C92-4B79-B6A4-7B5938B0BE67}"/>
    <dgm:cxn modelId="{A2FC2C16-3E69-4313-B3B7-38FF002A452F}" type="presOf" srcId="{A8040376-7640-4D59-B292-81923362F96F}" destId="{915A5615-5EBE-4021-B79F-89EA6C3B3826}" srcOrd="0" destOrd="0" presId="urn:microsoft.com/office/officeart/2005/8/layout/vProcess5"/>
    <dgm:cxn modelId="{B2C26E35-B3FB-431F-80D2-D9BFD6010339}" type="presOf" srcId="{374E61C4-C56A-4F63-AAF2-3F6B271B8C85}" destId="{5E764DD4-4AB6-4204-A9FB-D7F5FE141688}" srcOrd="1" destOrd="0" presId="urn:microsoft.com/office/officeart/2005/8/layout/vProcess5"/>
    <dgm:cxn modelId="{CCBE2749-9853-47CC-B7D9-BB963A29DCE2}" type="presOf" srcId="{03106FB8-EFF5-46A1-9BE0-749374F5EF31}" destId="{96952543-CA18-4ED7-86EE-AD996BB69EC7}" srcOrd="1" destOrd="0" presId="urn:microsoft.com/office/officeart/2005/8/layout/vProcess5"/>
    <dgm:cxn modelId="{EC0E0B78-992F-4495-9C86-49937CB9C1CC}" srcId="{A8040376-7640-4D59-B292-81923362F96F}" destId="{374E61C4-C56A-4F63-AAF2-3F6B271B8C85}" srcOrd="0" destOrd="0" parTransId="{97A6EF3B-A507-4170-AE54-E0778AC0F491}" sibTransId="{18F9EF19-C3F6-4E3E-B446-9790CD983097}"/>
    <dgm:cxn modelId="{D8B8D799-AB5B-4944-BA61-0C14F0E7466C}" srcId="{A8040376-7640-4D59-B292-81923362F96F}" destId="{CBA2F36B-8E69-4A72-84BE-CAEB6D6AAE8E}" srcOrd="1" destOrd="0" parTransId="{BD89133D-4997-40B6-BB80-B8ABFFA94128}" sibTransId="{829C8B9C-3AE7-4876-A789-AFC6ABB38FB8}"/>
    <dgm:cxn modelId="{ED28319A-52BF-49DC-8FCF-81B0F6E0C481}" type="presOf" srcId="{18F9EF19-C3F6-4E3E-B446-9790CD983097}" destId="{5F2172B3-227E-4EE4-8DC9-19FF03526583}" srcOrd="0" destOrd="0" presId="urn:microsoft.com/office/officeart/2005/8/layout/vProcess5"/>
    <dgm:cxn modelId="{978101A0-1EF4-4948-A7E6-73950FE492EB}" type="presOf" srcId="{829C8B9C-3AE7-4876-A789-AFC6ABB38FB8}" destId="{7551CCFD-6D74-4578-AEA3-C4E3A1FC8C3E}" srcOrd="0" destOrd="0" presId="urn:microsoft.com/office/officeart/2005/8/layout/vProcess5"/>
    <dgm:cxn modelId="{0804E7CC-5565-4430-89F3-89512F5A748E}" type="presOf" srcId="{CBA2F36B-8E69-4A72-84BE-CAEB6D6AAE8E}" destId="{90F0B61B-9DEF-4193-93F0-7C7618D39B2D}" srcOrd="0" destOrd="0" presId="urn:microsoft.com/office/officeart/2005/8/layout/vProcess5"/>
    <dgm:cxn modelId="{CD7CB8FA-FD37-48C9-91DA-AE7F76134DC8}" type="presOf" srcId="{CBA2F36B-8E69-4A72-84BE-CAEB6D6AAE8E}" destId="{C70DD77B-F36B-4BEE-8DF9-F9C72B8BD28D}" srcOrd="1" destOrd="0" presId="urn:microsoft.com/office/officeart/2005/8/layout/vProcess5"/>
    <dgm:cxn modelId="{77DDBCFC-E65E-4813-BAE2-1B09B14CB299}" type="presOf" srcId="{03106FB8-EFF5-46A1-9BE0-749374F5EF31}" destId="{5EE429F8-52BA-4678-B6B5-DBFC83D1954E}" srcOrd="0" destOrd="0" presId="urn:microsoft.com/office/officeart/2005/8/layout/vProcess5"/>
    <dgm:cxn modelId="{F1DA387B-A4F6-4DA9-ADA4-A5FD57FA3A38}" type="presParOf" srcId="{915A5615-5EBE-4021-B79F-89EA6C3B3826}" destId="{DB1BE72B-50AF-4020-88F5-8F6937F0A198}" srcOrd="0" destOrd="0" presId="urn:microsoft.com/office/officeart/2005/8/layout/vProcess5"/>
    <dgm:cxn modelId="{33A5086E-1588-41F5-99CA-995A551D4E47}" type="presParOf" srcId="{915A5615-5EBE-4021-B79F-89EA6C3B3826}" destId="{5810D23C-D88A-4E1F-999D-E08FD26673E7}" srcOrd="1" destOrd="0" presId="urn:microsoft.com/office/officeart/2005/8/layout/vProcess5"/>
    <dgm:cxn modelId="{FAE20CB5-7EC1-422B-913E-CF57A9492033}" type="presParOf" srcId="{915A5615-5EBE-4021-B79F-89EA6C3B3826}" destId="{90F0B61B-9DEF-4193-93F0-7C7618D39B2D}" srcOrd="2" destOrd="0" presId="urn:microsoft.com/office/officeart/2005/8/layout/vProcess5"/>
    <dgm:cxn modelId="{ADE7DA91-B4CC-47D7-A147-10CE5A778C81}" type="presParOf" srcId="{915A5615-5EBE-4021-B79F-89EA6C3B3826}" destId="{5EE429F8-52BA-4678-B6B5-DBFC83D1954E}" srcOrd="3" destOrd="0" presId="urn:microsoft.com/office/officeart/2005/8/layout/vProcess5"/>
    <dgm:cxn modelId="{DF301E89-99AE-4BCE-85AC-63F6CDA0CDFA}" type="presParOf" srcId="{915A5615-5EBE-4021-B79F-89EA6C3B3826}" destId="{5F2172B3-227E-4EE4-8DC9-19FF03526583}" srcOrd="4" destOrd="0" presId="urn:microsoft.com/office/officeart/2005/8/layout/vProcess5"/>
    <dgm:cxn modelId="{B5121D6D-534E-4A9E-8F09-4580D4D69AE7}" type="presParOf" srcId="{915A5615-5EBE-4021-B79F-89EA6C3B3826}" destId="{7551CCFD-6D74-4578-AEA3-C4E3A1FC8C3E}" srcOrd="5" destOrd="0" presId="urn:microsoft.com/office/officeart/2005/8/layout/vProcess5"/>
    <dgm:cxn modelId="{5C8DD571-905C-45C0-8F62-976F501F3B0F}" type="presParOf" srcId="{915A5615-5EBE-4021-B79F-89EA6C3B3826}" destId="{5E764DD4-4AB6-4204-A9FB-D7F5FE141688}" srcOrd="6" destOrd="0" presId="urn:microsoft.com/office/officeart/2005/8/layout/vProcess5"/>
    <dgm:cxn modelId="{0FCBFDFD-4BC4-4AB0-A99B-2F9F2A71A91D}" type="presParOf" srcId="{915A5615-5EBE-4021-B79F-89EA6C3B3826}" destId="{C70DD77B-F36B-4BEE-8DF9-F9C72B8BD28D}" srcOrd="7" destOrd="0" presId="urn:microsoft.com/office/officeart/2005/8/layout/vProcess5"/>
    <dgm:cxn modelId="{9AF468A2-EBC1-4D1B-95C7-B02702A19868}" type="presParOf" srcId="{915A5615-5EBE-4021-B79F-89EA6C3B3826}" destId="{96952543-CA18-4ED7-86EE-AD996BB69EC7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A1CEDE-C29F-458D-99EA-83248CF85491}">
      <dsp:nvSpPr>
        <dsp:cNvPr id="0" name=""/>
        <dsp:cNvSpPr/>
      </dsp:nvSpPr>
      <dsp:spPr>
        <a:xfrm>
          <a:off x="3286" y="129001"/>
          <a:ext cx="3203971" cy="10583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900" b="1" kern="1200"/>
            <a:t>Мета проекту: </a:t>
          </a:r>
          <a:endParaRPr lang="en-US" sz="2900" kern="1200"/>
        </a:p>
      </dsp:txBody>
      <dsp:txXfrm>
        <a:off x="3286" y="129001"/>
        <a:ext cx="3203971" cy="1058394"/>
      </dsp:txXfrm>
    </dsp:sp>
    <dsp:sp modelId="{CE2730ED-16D6-4E10-8C8D-5F67C5931F39}">
      <dsp:nvSpPr>
        <dsp:cNvPr id="0" name=""/>
        <dsp:cNvSpPr/>
      </dsp:nvSpPr>
      <dsp:spPr>
        <a:xfrm>
          <a:off x="3286" y="1187395"/>
          <a:ext cx="3203971" cy="303494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900" kern="1200"/>
            <a:t>Створити платформу для онлайн тестування та аналізу знань.</a:t>
          </a:r>
          <a:endParaRPr lang="en-US" sz="2900" kern="1200"/>
        </a:p>
      </dsp:txBody>
      <dsp:txXfrm>
        <a:off x="3286" y="1187395"/>
        <a:ext cx="3203971" cy="3034940"/>
      </dsp:txXfrm>
    </dsp:sp>
    <dsp:sp modelId="{440CAD16-48ED-447A-8EDC-5DDCF13CA138}">
      <dsp:nvSpPr>
        <dsp:cNvPr id="0" name=""/>
        <dsp:cNvSpPr/>
      </dsp:nvSpPr>
      <dsp:spPr>
        <a:xfrm>
          <a:off x="3655814" y="129001"/>
          <a:ext cx="3203971" cy="10583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900" b="1" kern="1200"/>
            <a:t>Функціональні можливості: </a:t>
          </a:r>
          <a:endParaRPr lang="en-US" sz="2900" kern="1200"/>
        </a:p>
      </dsp:txBody>
      <dsp:txXfrm>
        <a:off x="3655814" y="129001"/>
        <a:ext cx="3203971" cy="1058394"/>
      </dsp:txXfrm>
    </dsp:sp>
    <dsp:sp modelId="{1FB8238C-B1C9-4C9A-8D03-583118495C70}">
      <dsp:nvSpPr>
        <dsp:cNvPr id="0" name=""/>
        <dsp:cNvSpPr/>
      </dsp:nvSpPr>
      <dsp:spPr>
        <a:xfrm>
          <a:off x="3655814" y="1187395"/>
          <a:ext cx="3203971" cy="303494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900" kern="1200"/>
            <a:t>реєстрація, </a:t>
          </a:r>
          <a:endParaRPr lang="en-US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900" kern="1200"/>
            <a:t>вибір категорій, </a:t>
          </a:r>
          <a:endParaRPr lang="en-US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900" kern="1200"/>
            <a:t>виконання тестів, </a:t>
          </a:r>
          <a:endParaRPr lang="en-US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900" kern="1200"/>
            <a:t>перегляд результатів.</a:t>
          </a:r>
          <a:endParaRPr lang="en-US" sz="2900" kern="1200"/>
        </a:p>
      </dsp:txBody>
      <dsp:txXfrm>
        <a:off x="3655814" y="1187395"/>
        <a:ext cx="3203971" cy="3034940"/>
      </dsp:txXfrm>
    </dsp:sp>
    <dsp:sp modelId="{372308C7-1AC5-4AF7-BBF9-AAEE2C469597}">
      <dsp:nvSpPr>
        <dsp:cNvPr id="0" name=""/>
        <dsp:cNvSpPr/>
      </dsp:nvSpPr>
      <dsp:spPr>
        <a:xfrm>
          <a:off x="7308342" y="129001"/>
          <a:ext cx="3203971" cy="10583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900" b="1" kern="1200"/>
            <a:t>Переваги: </a:t>
          </a:r>
          <a:endParaRPr lang="en-US" sz="2900" kern="1200"/>
        </a:p>
      </dsp:txBody>
      <dsp:txXfrm>
        <a:off x="7308342" y="129001"/>
        <a:ext cx="3203971" cy="1058394"/>
      </dsp:txXfrm>
    </dsp:sp>
    <dsp:sp modelId="{AC965C95-1579-4781-A1EB-B292E9532BCF}">
      <dsp:nvSpPr>
        <dsp:cNvPr id="0" name=""/>
        <dsp:cNvSpPr/>
      </dsp:nvSpPr>
      <dsp:spPr>
        <a:xfrm>
          <a:off x="7308342" y="1187395"/>
          <a:ext cx="3203971" cy="303494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900" kern="1200"/>
            <a:t>зручність, </a:t>
          </a:r>
          <a:endParaRPr lang="en-US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900" kern="1200"/>
            <a:t>ефективність, </a:t>
          </a:r>
          <a:endParaRPr lang="en-US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900" kern="1200"/>
            <a:t>гнучкість.</a:t>
          </a:r>
          <a:endParaRPr lang="en-US" sz="2900" kern="1200"/>
        </a:p>
      </dsp:txBody>
      <dsp:txXfrm>
        <a:off x="7308342" y="1187395"/>
        <a:ext cx="3203971" cy="30349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0D23C-D88A-4E1F-999D-E08FD26673E7}">
      <dsp:nvSpPr>
        <dsp:cNvPr id="0" name=""/>
        <dsp:cNvSpPr/>
      </dsp:nvSpPr>
      <dsp:spPr>
        <a:xfrm>
          <a:off x="0" y="0"/>
          <a:ext cx="9288654" cy="125784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300" kern="1200"/>
            <a:t>Розширення пошуку та фільтрації результатів.</a:t>
          </a:r>
          <a:endParaRPr lang="en-US" sz="3300" kern="1200"/>
        </a:p>
      </dsp:txBody>
      <dsp:txXfrm>
        <a:off x="36841" y="36841"/>
        <a:ext cx="7931345" cy="1184159"/>
      </dsp:txXfrm>
    </dsp:sp>
    <dsp:sp modelId="{90F0B61B-9DEF-4193-93F0-7C7618D39B2D}">
      <dsp:nvSpPr>
        <dsp:cNvPr id="0" name=""/>
        <dsp:cNvSpPr/>
      </dsp:nvSpPr>
      <dsp:spPr>
        <a:xfrm>
          <a:off x="819587" y="1467481"/>
          <a:ext cx="9288654" cy="125784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300" kern="1200"/>
            <a:t>Додавання додаткової інформації до категорій для навчання.</a:t>
          </a:r>
          <a:endParaRPr lang="en-US" sz="3300" kern="1200"/>
        </a:p>
      </dsp:txBody>
      <dsp:txXfrm>
        <a:off x="856428" y="1504322"/>
        <a:ext cx="7577788" cy="1184159"/>
      </dsp:txXfrm>
    </dsp:sp>
    <dsp:sp modelId="{5EE429F8-52BA-4678-B6B5-DBFC83D1954E}">
      <dsp:nvSpPr>
        <dsp:cNvPr id="0" name=""/>
        <dsp:cNvSpPr/>
      </dsp:nvSpPr>
      <dsp:spPr>
        <a:xfrm>
          <a:off x="1639174" y="2934963"/>
          <a:ext cx="9288654" cy="125784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300" kern="1200"/>
            <a:t>Підтримка користувацьких пропозицій для постійного вдосконалення.</a:t>
          </a:r>
          <a:endParaRPr lang="en-US" sz="3300" kern="1200"/>
        </a:p>
      </dsp:txBody>
      <dsp:txXfrm>
        <a:off x="1676015" y="2971804"/>
        <a:ext cx="7577788" cy="1184159"/>
      </dsp:txXfrm>
    </dsp:sp>
    <dsp:sp modelId="{5F2172B3-227E-4EE4-8DC9-19FF03526583}">
      <dsp:nvSpPr>
        <dsp:cNvPr id="0" name=""/>
        <dsp:cNvSpPr/>
      </dsp:nvSpPr>
      <dsp:spPr>
        <a:xfrm>
          <a:off x="8471057" y="953863"/>
          <a:ext cx="817596" cy="81759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655016" y="953863"/>
        <a:ext cx="449678" cy="615241"/>
      </dsp:txXfrm>
    </dsp:sp>
    <dsp:sp modelId="{7551CCFD-6D74-4578-AEA3-C4E3A1FC8C3E}">
      <dsp:nvSpPr>
        <dsp:cNvPr id="0" name=""/>
        <dsp:cNvSpPr/>
      </dsp:nvSpPr>
      <dsp:spPr>
        <a:xfrm>
          <a:off x="9290644" y="2412959"/>
          <a:ext cx="817596" cy="817596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474603" y="2412959"/>
        <a:ext cx="449678" cy="6152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997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18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319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345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648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1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233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011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410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004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313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332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51082" y="4660681"/>
            <a:ext cx="9689834" cy="1125050"/>
          </a:xfrm>
        </p:spPr>
        <p:txBody>
          <a:bodyPr anchor="b">
            <a:noAutofit/>
          </a:bodyPr>
          <a:lstStyle/>
          <a:p>
            <a:pPr algn="ctr"/>
            <a:r>
              <a:rPr lang="uk-UA" sz="4000" dirty="0">
                <a:latin typeface="Times New Roman"/>
                <a:cs typeface="Times New Roman"/>
              </a:rPr>
              <a:t>Тестовий веб-портал для проведення веб-тестування</a:t>
            </a: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1938997" y="5866227"/>
            <a:ext cx="8314005" cy="782210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uk-UA" dirty="0">
                <a:latin typeface="Times New Roman"/>
                <a:cs typeface="Times New Roman"/>
              </a:rPr>
              <a:t>Керівник: Рубан С.А                                     Виконав: </a:t>
            </a:r>
            <a:r>
              <a:rPr lang="uk-UA" dirty="0" err="1">
                <a:latin typeface="Times New Roman"/>
                <a:cs typeface="Times New Roman"/>
              </a:rPr>
              <a:t>Кізілпінар</a:t>
            </a:r>
            <a:r>
              <a:rPr lang="uk-UA" dirty="0">
                <a:latin typeface="Times New Roman"/>
                <a:cs typeface="Times New Roman"/>
              </a:rPr>
              <a:t> С.М.</a:t>
            </a:r>
          </a:p>
          <a:p>
            <a:pPr algn="ctr"/>
            <a:r>
              <a:rPr lang="uk-UA" dirty="0">
                <a:latin typeface="Times New Roman"/>
                <a:cs typeface="Times New Roman"/>
              </a:rPr>
              <a:t>2023 рік</a:t>
            </a:r>
            <a:endParaRPr lang="uk-UA" dirty="0"/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02BCB0B1-4FB9-657A-4579-4D1E822E8D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77" r="-2" b="8628"/>
          <a:stretch/>
        </p:blipFill>
        <p:spPr>
          <a:xfrm>
            <a:off x="20" y="1"/>
            <a:ext cx="1219198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024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D3BF49-C7D4-67D0-6651-9BC885EF2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840119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 err="1">
                <a:latin typeface="Times New Roman"/>
                <a:cs typeface="Times New Roman"/>
              </a:rPr>
              <a:t>Виконання</a:t>
            </a:r>
            <a:r>
              <a:rPr lang="en-US" sz="5400" b="1" kern="1200" dirty="0">
                <a:latin typeface="Times New Roman"/>
                <a:cs typeface="Times New Roman"/>
              </a:rPr>
              <a:t> </a:t>
            </a:r>
            <a:r>
              <a:rPr lang="en-US" sz="5400" b="1" kern="1200" err="1">
                <a:latin typeface="Times New Roman"/>
                <a:cs typeface="Times New Roman"/>
              </a:rPr>
              <a:t>Тестів</a:t>
            </a:r>
            <a:endParaRPr lang="en-US" sz="5400" kern="1200">
              <a:latin typeface="Times New Roman"/>
              <a:cs typeface="Times New Roman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7C66180E-4D4D-4F2C-0723-1C2EB8D6F8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2" y="4631161"/>
            <a:ext cx="3571810" cy="15593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kern="1200" err="1">
                <a:latin typeface="Times New Roman"/>
                <a:cs typeface="Times New Roman"/>
              </a:rPr>
              <a:t>Випадкова</a:t>
            </a:r>
            <a:r>
              <a:rPr lang="en-US" sz="2200" kern="1200" dirty="0">
                <a:latin typeface="Times New Roman"/>
                <a:cs typeface="Times New Roman"/>
              </a:rPr>
              <a:t> </a:t>
            </a:r>
            <a:r>
              <a:rPr lang="en-US" sz="2200" kern="1200" err="1">
                <a:latin typeface="Times New Roman"/>
                <a:cs typeface="Times New Roman"/>
              </a:rPr>
              <a:t>генерація</a:t>
            </a:r>
            <a:r>
              <a:rPr lang="en-US" sz="2200" kern="1200" dirty="0">
                <a:latin typeface="Times New Roman"/>
                <a:cs typeface="Times New Roman"/>
              </a:rPr>
              <a:t> </a:t>
            </a:r>
            <a:r>
              <a:rPr lang="en-US" sz="2200" kern="1200" err="1">
                <a:latin typeface="Times New Roman"/>
                <a:cs typeface="Times New Roman"/>
              </a:rPr>
              <a:t>питань</a:t>
            </a:r>
            <a:r>
              <a:rPr lang="en-US" sz="2200" kern="1200" dirty="0">
                <a:latin typeface="Times New Roman"/>
                <a:cs typeface="Times New Roman"/>
              </a:rPr>
              <a:t> </a:t>
            </a:r>
            <a:r>
              <a:rPr lang="en-US" sz="2200" kern="1200" err="1">
                <a:latin typeface="Times New Roman"/>
                <a:cs typeface="Times New Roman"/>
              </a:rPr>
              <a:t>для</a:t>
            </a:r>
            <a:r>
              <a:rPr lang="en-US" sz="2200" kern="1200" dirty="0">
                <a:latin typeface="Times New Roman"/>
                <a:cs typeface="Times New Roman"/>
              </a:rPr>
              <a:t> </a:t>
            </a:r>
            <a:r>
              <a:rPr lang="en-US" sz="2200" kern="1200" err="1">
                <a:latin typeface="Times New Roman"/>
                <a:cs typeface="Times New Roman"/>
              </a:rPr>
              <a:t>унікального</a:t>
            </a:r>
            <a:r>
              <a:rPr lang="en-US" sz="2200" kern="1200" dirty="0">
                <a:latin typeface="Times New Roman"/>
                <a:cs typeface="Times New Roman"/>
              </a:rPr>
              <a:t> </a:t>
            </a:r>
            <a:r>
              <a:rPr lang="en-US" sz="2200" kern="1200" err="1">
                <a:latin typeface="Times New Roman"/>
                <a:cs typeface="Times New Roman"/>
              </a:rPr>
              <a:t>тесту</a:t>
            </a:r>
            <a:r>
              <a:rPr lang="en-US" sz="2200" kern="1200" dirty="0">
                <a:latin typeface="Times New Roman"/>
                <a:cs typeface="Times New Roman"/>
              </a:rPr>
              <a:t> </a:t>
            </a:r>
            <a:r>
              <a:rPr lang="en-US" sz="2200" kern="1200" err="1">
                <a:latin typeface="Times New Roman"/>
                <a:cs typeface="Times New Roman"/>
              </a:rPr>
              <a:t>кожного</a:t>
            </a:r>
            <a:r>
              <a:rPr lang="en-US" sz="2200" kern="1200" dirty="0">
                <a:latin typeface="Times New Roman"/>
                <a:cs typeface="Times New Roman"/>
              </a:rPr>
              <a:t> </a:t>
            </a:r>
            <a:r>
              <a:rPr lang="en-US" sz="2200" kern="1200" err="1">
                <a:latin typeface="Times New Roman"/>
                <a:cs typeface="Times New Roman"/>
              </a:rPr>
              <a:t>разу</a:t>
            </a:r>
            <a:r>
              <a:rPr lang="en-US" sz="2200" kern="1200" dirty="0">
                <a:latin typeface="Times New Roman"/>
                <a:cs typeface="Times New Roman"/>
              </a:rPr>
              <a:t>.</a:t>
            </a:r>
            <a:endParaRPr lang="uk-UA" sz="2200">
              <a:latin typeface="Times New Roman"/>
              <a:cs typeface="Times New Roman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 descr="Зображення, що містить текст, знімок екрана, програмне забезпечення&#10;&#10;Опис створено автоматично">
            <a:extLst>
              <a:ext uri="{FF2B5EF4-FFF2-40B4-BE49-F238E27FC236}">
                <a16:creationId xmlns:a16="http://schemas.microsoft.com/office/drawing/2014/main" id="{ED941B24-4DBA-C8B7-7B10-AA3788F82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611630"/>
            <a:ext cx="7214616" cy="3607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742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6257040-D303-8C01-E6DB-1BDF0A159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4361731" cy="347313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,Sans-Serif" panose="020B0604020202020204" pitchFamily="34" charset="0"/>
            </a:pPr>
            <a:r>
              <a:rPr lang="uk-UA" sz="2200" dirty="0">
                <a:latin typeface="Times New Roman"/>
                <a:cs typeface="Times New Roman"/>
              </a:rPr>
              <a:t>Відображення питань та можливість вибору відповіді.</a:t>
            </a:r>
          </a:p>
          <a:p>
            <a:pPr marL="0" indent="0">
              <a:buNone/>
            </a:pPr>
            <a:endParaRPr lang="uk-UA" sz="2200">
              <a:latin typeface="Times New Roman"/>
              <a:cs typeface="Times New Roman"/>
            </a:endParaRPr>
          </a:p>
        </p:txBody>
      </p:sp>
      <p:pic>
        <p:nvPicPr>
          <p:cNvPr id="5" name="Рисунок 4" descr="Зображення, що містить Мультимедійне програмне забезпечення, Графічний редактор, програмне забезпечення, знімок екрана&#10;&#10;Опис створено автоматично">
            <a:extLst>
              <a:ext uri="{FF2B5EF4-FFF2-40B4-BE49-F238E27FC236}">
                <a16:creationId xmlns:a16="http://schemas.microsoft.com/office/drawing/2014/main" id="{C77982C9-2079-DB73-5508-7C32CACD0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107" y="3424598"/>
            <a:ext cx="6053370" cy="3088292"/>
          </a:xfrm>
          <a:prstGeom prst="rect">
            <a:avLst/>
          </a:prstGeom>
        </p:spPr>
      </p:pic>
      <p:pic>
        <p:nvPicPr>
          <p:cNvPr id="4" name="Рисунок 3" descr="Зображення, що містить знімок екрана, Мультимедійне програмне забезпечення, програмне забезпечення, Графічний редактор&#10;&#10;Опис створено автоматично">
            <a:extLst>
              <a:ext uri="{FF2B5EF4-FFF2-40B4-BE49-F238E27FC236}">
                <a16:creationId xmlns:a16="http://schemas.microsoft.com/office/drawing/2014/main" id="{A024346D-FD60-7728-0FA5-BAF14EDB4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107" y="359832"/>
            <a:ext cx="6056547" cy="307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744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F83B1BEA-1159-4AE5-AD9B-9440E5189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5D50C310-510F-45B8-81D2-BE905D5C6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570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1310F12F-F6B0-C973-3C0A-EF7F0D497A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381000"/>
            <a:ext cx="6894576" cy="20030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/>
              <a:buChar char="•"/>
            </a:pPr>
            <a:r>
              <a:rPr lang="uk-UA" sz="2200" dirty="0">
                <a:latin typeface="Times New Roman"/>
                <a:cs typeface="Times New Roman"/>
              </a:rPr>
              <a:t>Зручний інтерфейс для легкого виконання тестування.</a:t>
            </a:r>
          </a:p>
          <a:p>
            <a:pPr marL="0" indent="0">
              <a:buNone/>
            </a:pPr>
            <a:endParaRPr lang="uk-UA" sz="2200">
              <a:latin typeface="Times New Roman"/>
              <a:cs typeface="Times New Roman"/>
            </a:endParaRPr>
          </a:p>
        </p:txBody>
      </p:sp>
      <p:pic>
        <p:nvPicPr>
          <p:cNvPr id="4" name="Рисунок 3" descr="Зображення, що містить Мультимедійне програмне забезпечення, Графічний редактор, програмне забезпечення, Редагування&#10;&#10;Опис створено автоматично">
            <a:extLst>
              <a:ext uri="{FF2B5EF4-FFF2-40B4-BE49-F238E27FC236}">
                <a16:creationId xmlns:a16="http://schemas.microsoft.com/office/drawing/2014/main" id="{D2CFB853-3787-3C5B-9818-66039E1883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49" r="20440" b="1"/>
          <a:stretch/>
        </p:blipFill>
        <p:spPr>
          <a:xfrm>
            <a:off x="8" y="2668687"/>
            <a:ext cx="6095992" cy="4189309"/>
          </a:xfrm>
          <a:custGeom>
            <a:avLst/>
            <a:gdLst/>
            <a:ahLst/>
            <a:cxnLst/>
            <a:rect l="l" t="t" r="r" b="b"/>
            <a:pathLst>
              <a:path w="6005375" h="4189309">
                <a:moveTo>
                  <a:pt x="5422311" y="873"/>
                </a:moveTo>
                <a:cubicBezTo>
                  <a:pt x="5467738" y="-1249"/>
                  <a:pt x="5513346" y="499"/>
                  <a:pt x="5558643" y="6137"/>
                </a:cubicBezTo>
                <a:cubicBezTo>
                  <a:pt x="5633356" y="13367"/>
                  <a:pt x="5708323" y="18441"/>
                  <a:pt x="5783036" y="26052"/>
                </a:cubicBezTo>
                <a:cubicBezTo>
                  <a:pt x="5816269" y="29477"/>
                  <a:pt x="5849884" y="16792"/>
                  <a:pt x="5882612" y="28462"/>
                </a:cubicBezTo>
                <a:cubicBezTo>
                  <a:pt x="5909726" y="38166"/>
                  <a:pt x="5937089" y="43856"/>
                  <a:pt x="5964555" y="46416"/>
                </a:cubicBezTo>
                <a:lnTo>
                  <a:pt x="5997178" y="46088"/>
                </a:lnTo>
                <a:lnTo>
                  <a:pt x="5995170" y="275470"/>
                </a:lnTo>
                <a:cubicBezTo>
                  <a:pt x="5993432" y="411056"/>
                  <a:pt x="5993035" y="546624"/>
                  <a:pt x="5999656" y="682159"/>
                </a:cubicBezTo>
                <a:cubicBezTo>
                  <a:pt x="6009854" y="891918"/>
                  <a:pt x="6003364" y="1101545"/>
                  <a:pt x="5999656" y="1311172"/>
                </a:cubicBezTo>
                <a:cubicBezTo>
                  <a:pt x="5992506" y="1713210"/>
                  <a:pt x="6003364" y="2114718"/>
                  <a:pt x="5998730" y="2516227"/>
                </a:cubicBezTo>
                <a:cubicBezTo>
                  <a:pt x="5996744" y="2694204"/>
                  <a:pt x="5998994" y="2871916"/>
                  <a:pt x="6003364" y="3049893"/>
                </a:cubicBezTo>
                <a:cubicBezTo>
                  <a:pt x="6009720" y="3304015"/>
                  <a:pt x="5999922" y="3558268"/>
                  <a:pt x="5989196" y="3812257"/>
                </a:cubicBezTo>
                <a:cubicBezTo>
                  <a:pt x="5985594" y="3882097"/>
                  <a:pt x="5984646" y="3952020"/>
                  <a:pt x="5986348" y="4021878"/>
                </a:cubicBezTo>
                <a:lnTo>
                  <a:pt x="5996786" y="4189309"/>
                </a:lnTo>
                <a:lnTo>
                  <a:pt x="0" y="4189309"/>
                </a:lnTo>
                <a:lnTo>
                  <a:pt x="0" y="27247"/>
                </a:lnTo>
                <a:lnTo>
                  <a:pt x="495" y="27408"/>
                </a:lnTo>
                <a:cubicBezTo>
                  <a:pt x="5176" y="27551"/>
                  <a:pt x="10686" y="26465"/>
                  <a:pt x="17314" y="23896"/>
                </a:cubicBezTo>
                <a:cubicBezTo>
                  <a:pt x="33823" y="19050"/>
                  <a:pt x="50862" y="16234"/>
                  <a:pt x="68053" y="15524"/>
                </a:cubicBezTo>
                <a:cubicBezTo>
                  <a:pt x="200481" y="-1093"/>
                  <a:pt x="333037" y="3346"/>
                  <a:pt x="466100" y="8801"/>
                </a:cubicBezTo>
                <a:cubicBezTo>
                  <a:pt x="697850" y="18187"/>
                  <a:pt x="929854" y="29096"/>
                  <a:pt x="1161985" y="25798"/>
                </a:cubicBezTo>
                <a:cubicBezTo>
                  <a:pt x="1397540" y="22373"/>
                  <a:pt x="1632588" y="29604"/>
                  <a:pt x="1867890" y="39117"/>
                </a:cubicBezTo>
                <a:cubicBezTo>
                  <a:pt x="1971017" y="43050"/>
                  <a:pt x="2074779" y="46982"/>
                  <a:pt x="2176256" y="17680"/>
                </a:cubicBezTo>
                <a:cubicBezTo>
                  <a:pt x="2199190" y="12314"/>
                  <a:pt x="2223101" y="12834"/>
                  <a:pt x="2245769" y="19202"/>
                </a:cubicBezTo>
                <a:cubicBezTo>
                  <a:pt x="2359678" y="45713"/>
                  <a:pt x="2474221" y="53578"/>
                  <a:pt x="2589398" y="27447"/>
                </a:cubicBezTo>
                <a:cubicBezTo>
                  <a:pt x="2721802" y="-1220"/>
                  <a:pt x="2858087" y="-7347"/>
                  <a:pt x="2992519" y="9308"/>
                </a:cubicBezTo>
                <a:cubicBezTo>
                  <a:pt x="3115435" y="23008"/>
                  <a:pt x="3238984" y="37849"/>
                  <a:pt x="3362153" y="26813"/>
                </a:cubicBezTo>
                <a:cubicBezTo>
                  <a:pt x="3556737" y="9308"/>
                  <a:pt x="3751067" y="24530"/>
                  <a:pt x="3945651" y="29223"/>
                </a:cubicBezTo>
                <a:cubicBezTo>
                  <a:pt x="4010343" y="30745"/>
                  <a:pt x="4075416" y="44064"/>
                  <a:pt x="4139727" y="32141"/>
                </a:cubicBezTo>
                <a:cubicBezTo>
                  <a:pt x="4241079" y="13367"/>
                  <a:pt x="4341288" y="20597"/>
                  <a:pt x="4442766" y="31126"/>
                </a:cubicBezTo>
                <a:cubicBezTo>
                  <a:pt x="4637096" y="51422"/>
                  <a:pt x="4831299" y="61189"/>
                  <a:pt x="5024742" y="23134"/>
                </a:cubicBezTo>
                <a:cubicBezTo>
                  <a:pt x="5084742" y="11211"/>
                  <a:pt x="5144359" y="4361"/>
                  <a:pt x="5205373" y="20344"/>
                </a:cubicBezTo>
                <a:cubicBezTo>
                  <a:pt x="5232315" y="26496"/>
                  <a:pt x="5260361" y="25976"/>
                  <a:pt x="5287062" y="18822"/>
                </a:cubicBezTo>
                <a:cubicBezTo>
                  <a:pt x="5331637" y="8985"/>
                  <a:pt x="5376883" y="2995"/>
                  <a:pt x="5422311" y="873"/>
                </a:cubicBezTo>
                <a:close/>
              </a:path>
            </a:pathLst>
          </a:custGeom>
        </p:spPr>
      </p:pic>
      <p:pic>
        <p:nvPicPr>
          <p:cNvPr id="5" name="Рисунок 4" descr="Зображення, що містить Мультимедійне програмне забезпечення, Графічний редактор, програмне забезпечення, Редагування&#10;&#10;Опис створено автоматично">
            <a:extLst>
              <a:ext uri="{FF2B5EF4-FFF2-40B4-BE49-F238E27FC236}">
                <a16:creationId xmlns:a16="http://schemas.microsoft.com/office/drawing/2014/main" id="{48C54FCD-0886-5264-F7B2-44466BB780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59" r="20726" b="-2"/>
          <a:stretch/>
        </p:blipFill>
        <p:spPr>
          <a:xfrm>
            <a:off x="6019800" y="2657872"/>
            <a:ext cx="6172193" cy="4200116"/>
          </a:xfrm>
          <a:custGeom>
            <a:avLst/>
            <a:gdLst/>
            <a:ahLst/>
            <a:cxnLst/>
            <a:rect l="l" t="t" r="r" b="b"/>
            <a:pathLst>
              <a:path w="6006950" h="4200116">
                <a:moveTo>
                  <a:pt x="1035902" y="878"/>
                </a:moveTo>
                <a:cubicBezTo>
                  <a:pt x="1135908" y="5076"/>
                  <a:pt x="1234824" y="23223"/>
                  <a:pt x="1334526" y="31024"/>
                </a:cubicBezTo>
                <a:cubicBezTo>
                  <a:pt x="1429408" y="38508"/>
                  <a:pt x="1524290" y="49417"/>
                  <a:pt x="1619679" y="34449"/>
                </a:cubicBezTo>
                <a:cubicBezTo>
                  <a:pt x="1713242" y="21726"/>
                  <a:pt x="1807870" y="18745"/>
                  <a:pt x="1902041" y="25570"/>
                </a:cubicBezTo>
                <a:cubicBezTo>
                  <a:pt x="2006183" y="30770"/>
                  <a:pt x="2110071" y="48021"/>
                  <a:pt x="2214847" y="33561"/>
                </a:cubicBezTo>
                <a:cubicBezTo>
                  <a:pt x="2228052" y="32216"/>
                  <a:pt x="2241384" y="33954"/>
                  <a:pt x="2253790" y="38635"/>
                </a:cubicBezTo>
                <a:cubicBezTo>
                  <a:pt x="2294520" y="52169"/>
                  <a:pt x="2338397" y="53007"/>
                  <a:pt x="2379622" y="41045"/>
                </a:cubicBezTo>
                <a:cubicBezTo>
                  <a:pt x="2431756" y="27168"/>
                  <a:pt x="2486503" y="26254"/>
                  <a:pt x="2539069" y="38381"/>
                </a:cubicBezTo>
                <a:cubicBezTo>
                  <a:pt x="2617207" y="55379"/>
                  <a:pt x="2695598" y="72123"/>
                  <a:pt x="2776908" y="58169"/>
                </a:cubicBezTo>
                <a:cubicBezTo>
                  <a:pt x="2824222" y="50178"/>
                  <a:pt x="2868111" y="30770"/>
                  <a:pt x="2914791" y="21637"/>
                </a:cubicBezTo>
                <a:cubicBezTo>
                  <a:pt x="3049249" y="-4620"/>
                  <a:pt x="3184976" y="3244"/>
                  <a:pt x="3320703" y="12124"/>
                </a:cubicBezTo>
                <a:cubicBezTo>
                  <a:pt x="3453259" y="20876"/>
                  <a:pt x="3585179" y="38888"/>
                  <a:pt x="3718496" y="36225"/>
                </a:cubicBezTo>
                <a:cubicBezTo>
                  <a:pt x="3746884" y="36440"/>
                  <a:pt x="3775210" y="38812"/>
                  <a:pt x="3803230" y="43328"/>
                </a:cubicBezTo>
                <a:cubicBezTo>
                  <a:pt x="3907245" y="57028"/>
                  <a:pt x="4011767" y="69966"/>
                  <a:pt x="4114640" y="42313"/>
                </a:cubicBezTo>
                <a:cubicBezTo>
                  <a:pt x="4206871" y="17312"/>
                  <a:pt x="4303111" y="10677"/>
                  <a:pt x="4397891" y="22779"/>
                </a:cubicBezTo>
                <a:cubicBezTo>
                  <a:pt x="4522696" y="39130"/>
                  <a:pt x="4648846" y="42707"/>
                  <a:pt x="4774374" y="33434"/>
                </a:cubicBezTo>
                <a:cubicBezTo>
                  <a:pt x="4813773" y="29515"/>
                  <a:pt x="4853387" y="28107"/>
                  <a:pt x="4892977" y="29248"/>
                </a:cubicBezTo>
                <a:cubicBezTo>
                  <a:pt x="5181681" y="42440"/>
                  <a:pt x="5471273" y="25062"/>
                  <a:pt x="5759471" y="55759"/>
                </a:cubicBezTo>
                <a:cubicBezTo>
                  <a:pt x="5805028" y="61131"/>
                  <a:pt x="5850896" y="61524"/>
                  <a:pt x="5896277" y="57017"/>
                </a:cubicBezTo>
                <a:lnTo>
                  <a:pt x="6006950" y="33749"/>
                </a:lnTo>
                <a:lnTo>
                  <a:pt x="6006950" y="4200116"/>
                </a:lnTo>
                <a:lnTo>
                  <a:pt x="13501" y="4200116"/>
                </a:lnTo>
                <a:lnTo>
                  <a:pt x="28554" y="3862213"/>
                </a:lnTo>
                <a:cubicBezTo>
                  <a:pt x="30457" y="3736758"/>
                  <a:pt x="27411" y="3611386"/>
                  <a:pt x="15626" y="3486312"/>
                </a:cubicBezTo>
                <a:cubicBezTo>
                  <a:pt x="-847" y="3333707"/>
                  <a:pt x="-4304" y="3179990"/>
                  <a:pt x="5296" y="3026802"/>
                </a:cubicBezTo>
                <a:cubicBezTo>
                  <a:pt x="11786" y="2939137"/>
                  <a:pt x="18539" y="2851472"/>
                  <a:pt x="22776" y="2763676"/>
                </a:cubicBezTo>
                <a:cubicBezTo>
                  <a:pt x="28180" y="2638786"/>
                  <a:pt x="25173" y="2513673"/>
                  <a:pt x="13771" y="2389181"/>
                </a:cubicBezTo>
                <a:cubicBezTo>
                  <a:pt x="4237" y="2294247"/>
                  <a:pt x="3177" y="2198663"/>
                  <a:pt x="10593" y="2103543"/>
                </a:cubicBezTo>
                <a:cubicBezTo>
                  <a:pt x="25690" y="1941590"/>
                  <a:pt x="9931" y="1779636"/>
                  <a:pt x="5032" y="1617814"/>
                </a:cubicBezTo>
                <a:cubicBezTo>
                  <a:pt x="-3577" y="1320125"/>
                  <a:pt x="20393" y="1022570"/>
                  <a:pt x="9666" y="724882"/>
                </a:cubicBezTo>
                <a:cubicBezTo>
                  <a:pt x="3841" y="577627"/>
                  <a:pt x="16420" y="430504"/>
                  <a:pt x="9666" y="283249"/>
                </a:cubicBezTo>
                <a:cubicBezTo>
                  <a:pt x="6885" y="230875"/>
                  <a:pt x="4568" y="178502"/>
                  <a:pt x="3409" y="126111"/>
                </a:cubicBezTo>
                <a:lnTo>
                  <a:pt x="3819" y="33427"/>
                </a:lnTo>
                <a:lnTo>
                  <a:pt x="31797" y="28723"/>
                </a:lnTo>
                <a:cubicBezTo>
                  <a:pt x="147177" y="14068"/>
                  <a:pt x="264046" y="13354"/>
                  <a:pt x="379873" y="26711"/>
                </a:cubicBezTo>
                <a:cubicBezTo>
                  <a:pt x="443931" y="35083"/>
                  <a:pt x="508243" y="47768"/>
                  <a:pt x="573442" y="35083"/>
                </a:cubicBezTo>
                <a:cubicBezTo>
                  <a:pt x="579581" y="33992"/>
                  <a:pt x="585759" y="36757"/>
                  <a:pt x="589044" y="42060"/>
                </a:cubicBezTo>
                <a:cubicBezTo>
                  <a:pt x="621264" y="81382"/>
                  <a:pt x="663123" y="80114"/>
                  <a:pt x="705871" y="67429"/>
                </a:cubicBezTo>
                <a:cubicBezTo>
                  <a:pt x="733929" y="58740"/>
                  <a:pt x="761430" y="48326"/>
                  <a:pt x="788194" y="36225"/>
                </a:cubicBezTo>
                <a:cubicBezTo>
                  <a:pt x="835052" y="16792"/>
                  <a:pt x="884827" y="5299"/>
                  <a:pt x="935464" y="2230"/>
                </a:cubicBezTo>
                <a:cubicBezTo>
                  <a:pt x="969111" y="-370"/>
                  <a:pt x="1002567" y="-521"/>
                  <a:pt x="1035902" y="87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4264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E047BB-C4D6-6DE5-55CF-F99D19F24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uk-UA" sz="5000" b="1">
                <a:latin typeface="Times New Roman"/>
                <a:ea typeface="+mj-lt"/>
                <a:cs typeface="+mj-lt"/>
              </a:rPr>
              <a:t>Перегляд Результатів</a:t>
            </a:r>
            <a:endParaRPr lang="uk-UA" sz="5000">
              <a:latin typeface="Times New Roman"/>
              <a:cs typeface="Times New Roman"/>
            </a:endParaRPr>
          </a:p>
        </p:txBody>
      </p:sp>
      <p:sp>
        <p:nvSpPr>
          <p:cNvPr id="7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69639BD-9A33-B93B-999E-401A6BD25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uk-UA" sz="2200">
                <a:latin typeface="Times New Roman"/>
                <a:ea typeface="+mn-lt"/>
                <a:cs typeface="+mn-lt"/>
              </a:rPr>
              <a:t>Можливість переглядати результати попередніх тестів.</a:t>
            </a:r>
            <a:endParaRPr lang="uk-UA" sz="22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2200">
                <a:latin typeface="Times New Roman"/>
                <a:ea typeface="+mn-lt"/>
                <a:cs typeface="+mn-lt"/>
              </a:rPr>
              <a:t>Аналіз рівня знань в різних категоріях.</a:t>
            </a:r>
            <a:endParaRPr lang="uk-UA" sz="22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2200">
                <a:latin typeface="Times New Roman"/>
                <a:ea typeface="+mn-lt"/>
                <a:cs typeface="+mn-lt"/>
              </a:rPr>
              <a:t>Візуальне представлення результатів для зручного сприйняття.</a:t>
            </a:r>
            <a:endParaRPr lang="uk-UA" sz="220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uk-UA" sz="2200">
              <a:cs typeface="Calibri" panose="020F0502020204030204"/>
            </a:endParaRPr>
          </a:p>
        </p:txBody>
      </p:sp>
      <p:pic>
        <p:nvPicPr>
          <p:cNvPr id="4" name="Рисунок 3" descr="Зображення, що містить текст, знімок екрана, Мультимедійне програмне забезпечення, Графічний редактор&#10;&#10;Опис створено автоматично">
            <a:extLst>
              <a:ext uri="{FF2B5EF4-FFF2-40B4-BE49-F238E27FC236}">
                <a16:creationId xmlns:a16="http://schemas.microsoft.com/office/drawing/2014/main" id="{9F98EEF3-F806-D97A-D5AB-B7B15A999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175" y="1711083"/>
            <a:ext cx="6145841" cy="310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390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956A3C-CEB5-E4A3-50AF-673007C4A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uk-UA" sz="4200" b="1" dirty="0">
                <a:latin typeface="Times New Roman"/>
                <a:ea typeface="+mj-lt"/>
                <a:cs typeface="+mj-lt"/>
              </a:rPr>
              <a:t>Адміністраторська Панель</a:t>
            </a:r>
            <a:endParaRPr lang="uk-UA" sz="4200" dirty="0">
              <a:latin typeface="Times New Roman"/>
              <a:cs typeface="Times New Roman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5FDCC92D-D0D8-ED48-35F6-588BE62EB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uk-UA" sz="2200" dirty="0">
                <a:latin typeface="Times New Roman"/>
                <a:ea typeface="+mn-lt"/>
                <a:cs typeface="+mn-lt"/>
              </a:rPr>
              <a:t>Повний контроль над системою для адміністраторів.</a:t>
            </a:r>
            <a:endParaRPr lang="uk-UA" sz="2200" dirty="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2200" dirty="0">
                <a:latin typeface="Times New Roman"/>
                <a:ea typeface="+mn-lt"/>
                <a:cs typeface="+mn-lt"/>
              </a:rPr>
              <a:t>Додавання, редагування та видалення питань, відповідей та категорій.</a:t>
            </a:r>
            <a:endParaRPr lang="uk-UA" sz="22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2200" dirty="0">
                <a:latin typeface="Times New Roman"/>
                <a:ea typeface="+mn-lt"/>
                <a:cs typeface="+mn-lt"/>
              </a:rPr>
              <a:t>Налаштування ролей та доступу користувачів.</a:t>
            </a:r>
            <a:endParaRPr lang="uk-UA" sz="2200" dirty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uk-UA" sz="2200">
              <a:cs typeface="Calibri" panose="020F0502020204030204"/>
            </a:endParaRPr>
          </a:p>
        </p:txBody>
      </p:sp>
      <p:pic>
        <p:nvPicPr>
          <p:cNvPr id="4" name="Рисунок 3" descr="Зображення, що містить знімок екрана, Мультимедійне програмне забезпечення, програмне забезпечення, Графічний редактор&#10;&#10;Опис створено автоматично">
            <a:extLst>
              <a:ext uri="{FF2B5EF4-FFF2-40B4-BE49-F238E27FC236}">
                <a16:creationId xmlns:a16="http://schemas.microsoft.com/office/drawing/2014/main" id="{97C07555-2DBB-F2D4-8604-208F49286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7781" y="2050611"/>
            <a:ext cx="6210235" cy="313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857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2E8CD4E-6381-4807-AA5B-CE0024A8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8445F8-F032-43C9-8D0F-A5155F525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59"/>
            <a:ext cx="5538555" cy="2887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Місце для вмісту 9" descr="Зображення, що містить знімок екрана, текст, Мультимедійне програмне забезпечення, програмне забезпечення&#10;&#10;Опис створено автоматично">
            <a:extLst>
              <a:ext uri="{FF2B5EF4-FFF2-40B4-BE49-F238E27FC236}">
                <a16:creationId xmlns:a16="http://schemas.microsoft.com/office/drawing/2014/main" id="{0E27BCCA-95D2-3704-3933-D563CB92DE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7102" y="644229"/>
            <a:ext cx="5020234" cy="256032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6A325B5-56A3-425A-B9A3-0CEB7CA1B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2" y="480060"/>
            <a:ext cx="5538555" cy="28870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Рисунок 12" descr="Зображення, що містить текст, знімок екрана&#10;&#10;Опис створено автоматично">
            <a:extLst>
              <a:ext uri="{FF2B5EF4-FFF2-40B4-BE49-F238E27FC236}">
                <a16:creationId xmlns:a16="http://schemas.microsoft.com/office/drawing/2014/main" id="{DD8170DE-8B74-C190-03A4-4D6AD1031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592" y="644229"/>
            <a:ext cx="5020234" cy="256032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80DE958-9D45-4CAD-BF1F-FA2ED970B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3" y="3527956"/>
            <a:ext cx="5538554" cy="2849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Рисунок 10" descr="Зображення, що містить знімок екрана, Мультимедійне програмне забезпечення, Графічний редактор&#10;&#10;Опис створено автоматично">
            <a:extLst>
              <a:ext uri="{FF2B5EF4-FFF2-40B4-BE49-F238E27FC236}">
                <a16:creationId xmlns:a16="http://schemas.microsoft.com/office/drawing/2014/main" id="{F061D2B6-6B2D-7C84-C536-AEFC01B3D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736" y="3653451"/>
            <a:ext cx="5044965" cy="256032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B93B4BF-AD35-4E52-8131-161C5FB9C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2" y="3527956"/>
            <a:ext cx="5538555" cy="2849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 descr="Зображення, що містить знімок екрана, Мультимедійне програмне забезпечення, Графічний редактор&#10;&#10;Опис створено автоматично">
            <a:extLst>
              <a:ext uri="{FF2B5EF4-FFF2-40B4-BE49-F238E27FC236}">
                <a16:creationId xmlns:a16="http://schemas.microsoft.com/office/drawing/2014/main" id="{3854F373-48AB-0C60-EE9F-007FC1BE3A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3" b="5386"/>
          <a:stretch/>
        </p:blipFill>
        <p:spPr>
          <a:xfrm>
            <a:off x="6339669" y="3701654"/>
            <a:ext cx="5212080" cy="250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979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D74B52-9246-7067-148E-041410CB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uk-UA" sz="4000" b="1">
                <a:solidFill>
                  <a:srgbClr val="FFFFFF"/>
                </a:solidFill>
                <a:latin typeface="Times New Roman"/>
                <a:ea typeface="+mj-lt"/>
                <a:cs typeface="+mj-lt"/>
              </a:rPr>
              <a:t>Плани на Майбутнє</a:t>
            </a:r>
            <a:endParaRPr lang="uk-UA" sz="400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graphicFrame>
        <p:nvGraphicFramePr>
          <p:cNvPr id="12" name="Місце для вмісту 2">
            <a:extLst>
              <a:ext uri="{FF2B5EF4-FFF2-40B4-BE49-F238E27FC236}">
                <a16:creationId xmlns:a16="http://schemas.microsoft.com/office/drawing/2014/main" id="{C3CCAE3E-3684-5978-9033-E3A029A452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3971093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1533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4" descr="Abstract background of data">
            <a:extLst>
              <a:ext uri="{FF2B5EF4-FFF2-40B4-BE49-F238E27FC236}">
                <a16:creationId xmlns:a16="http://schemas.microsoft.com/office/drawing/2014/main" id="{4E4038B9-529E-4610-9319-4E19E066B9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52" r="16737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A8AC4A-1FED-76CF-0788-78749E46A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uk-UA" sz="4000" b="1">
                <a:latin typeface="Times New Roman"/>
                <a:ea typeface="+mj-lt"/>
                <a:cs typeface="+mj-lt"/>
              </a:rPr>
              <a:t>Висновок</a:t>
            </a:r>
            <a:endParaRPr lang="uk-UA" sz="4000">
              <a:latin typeface="Times New Roman"/>
              <a:cs typeface="Times New Roman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3C63F279-F72D-3007-979E-F79A8CD99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Arial"/>
              <a:buChar char="•"/>
            </a:pPr>
            <a:r>
              <a:rPr lang="uk-UA" sz="2000" dirty="0">
                <a:latin typeface="Times New Roman"/>
                <a:ea typeface="+mn-lt"/>
                <a:cs typeface="+mn-lt"/>
              </a:rPr>
              <a:t>Проект "</a:t>
            </a:r>
            <a:r>
              <a:rPr lang="uk-UA" sz="2000" b="1">
                <a:latin typeface="Times New Roman"/>
                <a:ea typeface="+mn-lt"/>
                <a:cs typeface="Times New Roman"/>
              </a:rPr>
              <a:t>Тестовий веб-портал для проведення веб-тестування</a:t>
            </a:r>
            <a:r>
              <a:rPr lang="uk-UA" sz="2000" dirty="0">
                <a:latin typeface="Times New Roman"/>
                <a:ea typeface="+mn-lt"/>
                <a:cs typeface="+mn-lt"/>
              </a:rPr>
              <a:t>" - це інноваційна платформа для тестування та аналізу знань.</a:t>
            </a:r>
            <a:endParaRPr lang="uk-UA" sz="20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2000" dirty="0">
                <a:latin typeface="Times New Roman"/>
                <a:ea typeface="+mn-lt"/>
                <a:cs typeface="+mn-lt"/>
              </a:rPr>
              <a:t>Забезпечуємо зручне, ефективне та безпечне середовище для навчання та перевірки знань.</a:t>
            </a:r>
            <a:endParaRPr lang="uk-UA" sz="2000">
              <a:latin typeface="Times New Roman"/>
              <a:cs typeface="Calibri"/>
            </a:endParaRPr>
          </a:p>
          <a:p>
            <a:pPr>
              <a:buFont typeface="Arial"/>
              <a:buChar char="•"/>
            </a:pPr>
            <a:r>
              <a:rPr lang="uk-UA" sz="2000" dirty="0">
                <a:latin typeface="Times New Roman"/>
                <a:ea typeface="+mn-lt"/>
                <a:cs typeface="+mn-lt"/>
              </a:rPr>
              <a:t>Дякую за увагу!</a:t>
            </a:r>
            <a:endParaRPr lang="uk-UA" sz="2000" dirty="0">
              <a:latin typeface="Times New Roman"/>
              <a:cs typeface="Calibri" panose="020F0502020204030204"/>
            </a:endParaRPr>
          </a:p>
          <a:p>
            <a:pPr marL="0" indent="0">
              <a:buNone/>
            </a:pPr>
            <a:endParaRPr lang="uk-UA" sz="20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76174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D0B6-7020-D75F-5133-52B81DE6B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203917"/>
            <a:ext cx="7652394" cy="57060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uk-UA" sz="2000" b="1" dirty="0">
                <a:latin typeface="Times New Roman"/>
                <a:ea typeface="+mj-lt"/>
                <a:cs typeface="+mj-lt"/>
              </a:rPr>
              <a:t>Опис мов програмування, які були використані у проекті "</a:t>
            </a:r>
            <a:r>
              <a:rPr lang="uk-UA" sz="2000" b="1" dirty="0">
                <a:latin typeface="Times New Roman"/>
                <a:ea typeface="+mj-lt"/>
                <a:cs typeface="Times New Roman"/>
              </a:rPr>
              <a:t>Тестовий веб-портал для проведення веб-тестування</a:t>
            </a:r>
            <a:r>
              <a:rPr lang="uk-UA" sz="2000" b="1" dirty="0">
                <a:latin typeface="Times New Roman"/>
                <a:ea typeface="+mj-lt"/>
                <a:cs typeface="+mj-lt"/>
              </a:rPr>
              <a:t>"</a:t>
            </a:r>
            <a:endParaRPr lang="uk-UA" sz="2000" b="1" dirty="0">
              <a:latin typeface="Times New Roman"/>
              <a:cs typeface="Times New Roman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33C480E-83F9-A053-6C20-72BCB87AC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720865"/>
            <a:ext cx="7652394" cy="5519214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buNone/>
            </a:pPr>
            <a:r>
              <a:rPr lang="uk-UA" sz="1400" b="1" dirty="0">
                <a:latin typeface="Times New Roman"/>
                <a:ea typeface="+mn-lt"/>
                <a:cs typeface="+mn-lt"/>
              </a:rPr>
              <a:t>PHP (</a:t>
            </a:r>
            <a:r>
              <a:rPr lang="uk-UA" sz="1400" b="1" err="1">
                <a:latin typeface="Times New Roman"/>
                <a:ea typeface="+mn-lt"/>
                <a:cs typeface="+mn-lt"/>
              </a:rPr>
              <a:t>Hypertext</a:t>
            </a:r>
            <a:r>
              <a:rPr lang="uk-UA" sz="1400" b="1" dirty="0">
                <a:latin typeface="Times New Roman"/>
                <a:ea typeface="+mn-lt"/>
                <a:cs typeface="+mn-lt"/>
              </a:rPr>
              <a:t> </a:t>
            </a:r>
            <a:r>
              <a:rPr lang="uk-UA" sz="1400" b="1" err="1">
                <a:latin typeface="Times New Roman"/>
                <a:ea typeface="+mn-lt"/>
                <a:cs typeface="+mn-lt"/>
              </a:rPr>
              <a:t>Preprocessor</a:t>
            </a:r>
            <a:r>
              <a:rPr lang="uk-UA" sz="1400" b="1" dirty="0">
                <a:latin typeface="Times New Roman"/>
                <a:ea typeface="+mn-lt"/>
                <a:cs typeface="+mn-lt"/>
              </a:rPr>
              <a:t>)</a:t>
            </a:r>
            <a:r>
              <a:rPr lang="uk-UA" sz="1400" dirty="0">
                <a:latin typeface="Times New Roman"/>
                <a:ea typeface="+mn-lt"/>
                <a:cs typeface="+mn-lt"/>
              </a:rPr>
              <a:t>: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Мова програмування, спеціально призначена для розробки веб-додатків.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Використовується для обробки запитів, роботи з базами даних та взаємодії з сервером.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PHP забезпечує швидку розробку, легко інтегрується з HTML та SQL.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Був обраний з огляду на велику кількість доступних ресурсів, бібліотек та фреймворків для розробки веб-додатків.</a:t>
            </a:r>
            <a:endParaRPr lang="uk-UA" sz="140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uk-UA" sz="1400" b="1" dirty="0">
                <a:latin typeface="Times New Roman"/>
                <a:ea typeface="+mn-lt"/>
                <a:cs typeface="+mn-lt"/>
              </a:rPr>
              <a:t>HTML (</a:t>
            </a:r>
            <a:r>
              <a:rPr lang="uk-UA" sz="1400" b="1" err="1">
                <a:latin typeface="Times New Roman"/>
                <a:ea typeface="+mn-lt"/>
                <a:cs typeface="+mn-lt"/>
              </a:rPr>
              <a:t>Hypertext</a:t>
            </a:r>
            <a:r>
              <a:rPr lang="uk-UA" sz="1400" b="1" dirty="0">
                <a:latin typeface="Times New Roman"/>
                <a:ea typeface="+mn-lt"/>
                <a:cs typeface="+mn-lt"/>
              </a:rPr>
              <a:t> </a:t>
            </a:r>
            <a:r>
              <a:rPr lang="uk-UA" sz="1400" b="1" err="1">
                <a:latin typeface="Times New Roman"/>
                <a:ea typeface="+mn-lt"/>
                <a:cs typeface="+mn-lt"/>
              </a:rPr>
              <a:t>Markup</a:t>
            </a:r>
            <a:r>
              <a:rPr lang="uk-UA" sz="1400" b="1" dirty="0">
                <a:latin typeface="Times New Roman"/>
                <a:ea typeface="+mn-lt"/>
                <a:cs typeface="+mn-lt"/>
              </a:rPr>
              <a:t> </a:t>
            </a:r>
            <a:r>
              <a:rPr lang="uk-UA" sz="1400" b="1" err="1">
                <a:latin typeface="Times New Roman"/>
                <a:ea typeface="+mn-lt"/>
                <a:cs typeface="+mn-lt"/>
              </a:rPr>
              <a:t>Language</a:t>
            </a:r>
            <a:r>
              <a:rPr lang="uk-UA" sz="1400" b="1" dirty="0">
                <a:latin typeface="Times New Roman"/>
                <a:ea typeface="+mn-lt"/>
                <a:cs typeface="+mn-lt"/>
              </a:rPr>
              <a:t>)</a:t>
            </a:r>
            <a:r>
              <a:rPr lang="uk-UA" sz="1400" dirty="0">
                <a:latin typeface="Times New Roman"/>
                <a:ea typeface="+mn-lt"/>
                <a:cs typeface="+mn-lt"/>
              </a:rPr>
              <a:t>:</a:t>
            </a:r>
            <a:endParaRPr lang="uk-UA" sz="1400">
              <a:latin typeface="Times New Roman"/>
              <a:cs typeface="Times New Roman"/>
            </a:endParaRPr>
          </a:p>
          <a:p>
            <a:pPr marL="228600" lvl="1"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Мова розмітки, використовується для створення структури та вмісту веб-сторінок.</a:t>
            </a:r>
            <a:endParaRPr lang="uk-UA" sz="1400">
              <a:latin typeface="Times New Roman"/>
              <a:cs typeface="Times New Roman"/>
            </a:endParaRPr>
          </a:p>
          <a:p>
            <a:pPr marL="228600" lvl="1"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Використовується для відображення вмісту на стороні клієнта.</a:t>
            </a:r>
            <a:endParaRPr lang="uk-UA" sz="1400">
              <a:latin typeface="Times New Roman"/>
              <a:cs typeface="Times New Roman"/>
            </a:endParaRPr>
          </a:p>
          <a:p>
            <a:pPr marL="228600" lvl="1"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Важливий для створення зручного та добре </a:t>
            </a:r>
            <a:r>
              <a:rPr lang="uk-UA" sz="1400" err="1">
                <a:latin typeface="Times New Roman"/>
                <a:ea typeface="+mn-lt"/>
                <a:cs typeface="+mn-lt"/>
              </a:rPr>
              <a:t>виглядаючого</a:t>
            </a:r>
            <a:r>
              <a:rPr lang="uk-UA" sz="1400" dirty="0">
                <a:latin typeface="Times New Roman"/>
                <a:ea typeface="+mn-lt"/>
                <a:cs typeface="+mn-lt"/>
              </a:rPr>
              <a:t> інтерфейсу користувача.</a:t>
            </a:r>
            <a:endParaRPr lang="uk-UA" sz="140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uk-UA" sz="1400" b="1" dirty="0">
                <a:latin typeface="Times New Roman"/>
                <a:ea typeface="+mn-lt"/>
                <a:cs typeface="+mn-lt"/>
              </a:rPr>
              <a:t>CSS (</a:t>
            </a:r>
            <a:r>
              <a:rPr lang="uk-UA" sz="1400" b="1" err="1">
                <a:latin typeface="Times New Roman"/>
                <a:ea typeface="+mn-lt"/>
                <a:cs typeface="+mn-lt"/>
              </a:rPr>
              <a:t>Cascading</a:t>
            </a:r>
            <a:r>
              <a:rPr lang="uk-UA" sz="1400" b="1" dirty="0">
                <a:latin typeface="Times New Roman"/>
                <a:ea typeface="+mn-lt"/>
                <a:cs typeface="+mn-lt"/>
              </a:rPr>
              <a:t> </a:t>
            </a:r>
            <a:r>
              <a:rPr lang="uk-UA" sz="1400" b="1" err="1">
                <a:latin typeface="Times New Roman"/>
                <a:ea typeface="+mn-lt"/>
                <a:cs typeface="+mn-lt"/>
              </a:rPr>
              <a:t>Style</a:t>
            </a:r>
            <a:r>
              <a:rPr lang="uk-UA" sz="1400" b="1" dirty="0">
                <a:latin typeface="Times New Roman"/>
                <a:ea typeface="+mn-lt"/>
                <a:cs typeface="+mn-lt"/>
              </a:rPr>
              <a:t> </a:t>
            </a:r>
            <a:r>
              <a:rPr lang="uk-UA" sz="1400" b="1" err="1">
                <a:latin typeface="Times New Roman"/>
                <a:ea typeface="+mn-lt"/>
                <a:cs typeface="+mn-lt"/>
              </a:rPr>
              <a:t>Sheets</a:t>
            </a:r>
            <a:r>
              <a:rPr lang="uk-UA" sz="1400" b="1" dirty="0">
                <a:latin typeface="Times New Roman"/>
                <a:ea typeface="+mn-lt"/>
                <a:cs typeface="+mn-lt"/>
              </a:rPr>
              <a:t>)</a:t>
            </a:r>
            <a:r>
              <a:rPr lang="uk-UA" sz="1400" dirty="0">
                <a:latin typeface="Times New Roman"/>
                <a:ea typeface="+mn-lt"/>
                <a:cs typeface="+mn-lt"/>
              </a:rPr>
              <a:t>:</a:t>
            </a:r>
            <a:endParaRPr lang="uk-UA" sz="1400">
              <a:latin typeface="Times New Roman"/>
              <a:cs typeface="Times New Roman"/>
            </a:endParaRPr>
          </a:p>
          <a:p>
            <a:pPr marL="228600" lvl="1"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Мова стилізації, використовується для оформлення зовнішнього вигляду веб-сторінок.</a:t>
            </a:r>
            <a:endParaRPr lang="uk-UA" sz="1400">
              <a:latin typeface="Times New Roman"/>
              <a:cs typeface="Times New Roman"/>
            </a:endParaRPr>
          </a:p>
          <a:p>
            <a:pPr marL="228600" lvl="1"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Допомагає забезпечити зручність взаємодії користувача з додатком та покращити його естетичний вигляд.</a:t>
            </a:r>
            <a:endParaRPr lang="uk-UA" sz="1400">
              <a:latin typeface="Times New Roman"/>
              <a:cs typeface="Times New Roman"/>
            </a:endParaRPr>
          </a:p>
          <a:p>
            <a:pPr>
              <a:buNone/>
            </a:pPr>
            <a:r>
              <a:rPr lang="uk-UA" sz="1400" b="1" err="1">
                <a:latin typeface="Times New Roman"/>
                <a:ea typeface="+mn-lt"/>
                <a:cs typeface="+mn-lt"/>
              </a:rPr>
              <a:t>JavaScript</a:t>
            </a:r>
            <a:r>
              <a:rPr lang="uk-UA" sz="1400" dirty="0">
                <a:latin typeface="Times New Roman"/>
                <a:ea typeface="+mn-lt"/>
                <a:cs typeface="+mn-lt"/>
              </a:rPr>
              <a:t>: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Мова програмування для реалізації інтерактивності на веб-сторінках.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Використовується для створення динамічних елементів, </a:t>
            </a:r>
            <a:r>
              <a:rPr lang="uk-UA" sz="1400" err="1">
                <a:latin typeface="Times New Roman"/>
                <a:ea typeface="+mn-lt"/>
                <a:cs typeface="+mn-lt"/>
              </a:rPr>
              <a:t>валідації</a:t>
            </a:r>
            <a:r>
              <a:rPr lang="uk-UA" sz="1400" dirty="0">
                <a:latin typeface="Times New Roman"/>
                <a:ea typeface="+mn-lt"/>
                <a:cs typeface="+mn-lt"/>
              </a:rPr>
              <a:t> форм, анімацій та багато іншого.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Забезпечує покращення користувацького досвіду та зручність взаємодії.</a:t>
            </a:r>
            <a:endParaRPr lang="uk-UA" sz="1400" dirty="0">
              <a:latin typeface="Times New Roman"/>
              <a:cs typeface="Times New Roman"/>
            </a:endParaRP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4DFB5E74-2FF1-2C50-1ED8-8A824A1302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9" r="42610" b="-3"/>
          <a:stretch/>
        </p:blipFill>
        <p:spPr>
          <a:xfrm>
            <a:off x="8574980" y="-154"/>
            <a:ext cx="3617021" cy="6858154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3738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33C480E-83F9-A053-6C20-72BCB87AC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184245"/>
            <a:ext cx="7652394" cy="6055834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buNone/>
            </a:pPr>
            <a:r>
              <a:rPr lang="uk-UA" sz="1400" b="1" err="1">
                <a:latin typeface="Times New Roman"/>
                <a:ea typeface="+mn-lt"/>
                <a:cs typeface="+mn-lt"/>
              </a:rPr>
              <a:t>Bootstrap</a:t>
            </a:r>
            <a:r>
              <a:rPr lang="uk-UA" sz="1400" dirty="0">
                <a:latin typeface="Times New Roman"/>
                <a:ea typeface="+mn-lt"/>
                <a:cs typeface="+mn-lt"/>
              </a:rPr>
              <a:t>: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Інструменти для розробки веб-інтерфейсів, спрямовані на створення стильних та адаптивних веб-додатків.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Використовується для побудови графічних компонентів, таких як кнопки, форми, меню та багато інших.</a:t>
            </a:r>
          </a:p>
          <a:p>
            <a:pPr>
              <a:buFont typeface="Arial"/>
              <a:buChar char="•"/>
            </a:pPr>
            <a:r>
              <a:rPr lang="uk-UA" sz="1400" err="1">
                <a:latin typeface="Times New Roman"/>
                <a:ea typeface="+mn-lt"/>
                <a:cs typeface="+mn-lt"/>
              </a:rPr>
              <a:t>Bootstrap</a:t>
            </a:r>
            <a:r>
              <a:rPr lang="uk-UA" sz="1400" dirty="0">
                <a:latin typeface="Times New Roman"/>
                <a:ea typeface="+mn-lt"/>
                <a:cs typeface="+mn-lt"/>
              </a:rPr>
              <a:t> надає готовий набір стилів та розмітки, які можна легко використовувати для швидкої розробки інтерфейсу.</a:t>
            </a:r>
          </a:p>
          <a:p>
            <a:pPr>
              <a:buFont typeface="Arial"/>
              <a:buChar char="•"/>
            </a:pPr>
            <a:r>
              <a:rPr lang="uk-UA" sz="1400" dirty="0">
                <a:latin typeface="Times New Roman"/>
                <a:ea typeface="+mn-lt"/>
                <a:cs typeface="+mn-lt"/>
              </a:rPr>
              <a:t>Цей інструментарій дозволяє створювати адаптивні веб-додатки, які автоматично адаптуються до різних розмірів екранів, що покращує користувацький досвід.</a:t>
            </a:r>
          </a:p>
          <a:p>
            <a:r>
              <a:rPr lang="uk-UA" sz="1400" dirty="0">
                <a:latin typeface="Times New Roman"/>
                <a:ea typeface="+mn-lt"/>
                <a:cs typeface="+mn-lt"/>
              </a:rPr>
              <a:t>Вибір </a:t>
            </a:r>
            <a:r>
              <a:rPr lang="uk-UA" sz="1400" err="1">
                <a:latin typeface="Times New Roman"/>
                <a:ea typeface="+mn-lt"/>
                <a:cs typeface="+mn-lt"/>
              </a:rPr>
              <a:t>Bootstrap</a:t>
            </a:r>
            <a:r>
              <a:rPr lang="uk-UA" sz="1400" dirty="0">
                <a:latin typeface="Times New Roman"/>
                <a:ea typeface="+mn-lt"/>
                <a:cs typeface="+mn-lt"/>
              </a:rPr>
              <a:t> диктується наявністю багатофункціональних компонентів та готових рішень, які спрощують процес розробки та забезпечують єдність стилю веб-додатку.</a:t>
            </a:r>
            <a:endParaRPr lang="uk-UA" sz="1400">
              <a:latin typeface="Times New Roman"/>
              <a:cs typeface="Calibri" panose="020F0502020204030204"/>
            </a:endParaRPr>
          </a:p>
          <a:p>
            <a:pPr>
              <a:buNone/>
            </a:pPr>
            <a:r>
              <a:rPr lang="uk-UA" sz="1400" b="1" dirty="0">
                <a:latin typeface="Times New Roman"/>
                <a:ea typeface="+mn-lt"/>
                <a:cs typeface="+mn-lt"/>
              </a:rPr>
              <a:t>Вибір мов був зроблений з огляду на</a:t>
            </a:r>
            <a:r>
              <a:rPr lang="uk-UA" sz="1400" dirty="0">
                <a:solidFill>
                  <a:srgbClr val="D1D5DB"/>
                </a:solidFill>
                <a:latin typeface="Times New Roman"/>
                <a:ea typeface="+mn-lt"/>
                <a:cs typeface="+mn-lt"/>
              </a:rPr>
              <a:t>: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b="1" dirty="0">
                <a:latin typeface="Times New Roman"/>
                <a:ea typeface="+mn-lt"/>
                <a:cs typeface="+mn-lt"/>
              </a:rPr>
              <a:t>Функціональність</a:t>
            </a:r>
            <a:r>
              <a:rPr lang="uk-UA" sz="1400" dirty="0">
                <a:solidFill>
                  <a:srgbClr val="D1D5DB"/>
                </a:solidFill>
                <a:latin typeface="Times New Roman"/>
                <a:ea typeface="+mn-lt"/>
                <a:cs typeface="+mn-lt"/>
              </a:rPr>
              <a:t>: </a:t>
            </a:r>
            <a:r>
              <a:rPr lang="uk-UA" sz="1400" dirty="0">
                <a:latin typeface="Times New Roman"/>
                <a:ea typeface="+mn-lt"/>
                <a:cs typeface="+mn-lt"/>
              </a:rPr>
              <a:t>Кожна з цих мов має свою конкретну роль у проекті і доповнює функціональність додатку.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b="1" dirty="0">
                <a:latin typeface="Times New Roman"/>
                <a:ea typeface="+mn-lt"/>
                <a:cs typeface="+mn-lt"/>
              </a:rPr>
              <a:t>Популярність</a:t>
            </a:r>
            <a:r>
              <a:rPr lang="uk-UA" sz="1400" dirty="0">
                <a:latin typeface="Times New Roman"/>
                <a:ea typeface="+mn-lt"/>
                <a:cs typeface="+mn-lt"/>
              </a:rPr>
              <a:t>: PHP, HTML, CSS і </a:t>
            </a:r>
            <a:r>
              <a:rPr lang="uk-UA" sz="1400" err="1">
                <a:latin typeface="Times New Roman"/>
                <a:ea typeface="+mn-lt"/>
                <a:cs typeface="+mn-lt"/>
              </a:rPr>
              <a:t>JavaScript</a:t>
            </a:r>
            <a:r>
              <a:rPr lang="uk-UA" sz="1400" dirty="0">
                <a:latin typeface="Times New Roman"/>
                <a:ea typeface="+mn-lt"/>
                <a:cs typeface="+mn-lt"/>
              </a:rPr>
              <a:t> є найпоширенішими технологіями для веб-розробки, що дозволяє знайти велику кількість ресурсів для вивчення та підтримки.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b="1" dirty="0">
                <a:latin typeface="Times New Roman"/>
                <a:ea typeface="+mn-lt"/>
                <a:cs typeface="+mn-lt"/>
              </a:rPr>
              <a:t>Легкість інтеграції</a:t>
            </a:r>
            <a:r>
              <a:rPr lang="uk-UA" sz="1400" dirty="0">
                <a:latin typeface="Times New Roman"/>
                <a:ea typeface="+mn-lt"/>
                <a:cs typeface="+mn-lt"/>
              </a:rPr>
              <a:t>: PHP працює добре з </a:t>
            </a:r>
            <a:r>
              <a:rPr lang="uk-UA" sz="1400" err="1">
                <a:latin typeface="Times New Roman"/>
                <a:ea typeface="+mn-lt"/>
                <a:cs typeface="+mn-lt"/>
              </a:rPr>
              <a:t>MySQL</a:t>
            </a:r>
            <a:r>
              <a:rPr lang="uk-UA" sz="1400" dirty="0">
                <a:latin typeface="Times New Roman"/>
                <a:ea typeface="+mn-lt"/>
                <a:cs typeface="+mn-lt"/>
              </a:rPr>
              <a:t>, що дозволяє легко зберігати та обробляти дані.</a:t>
            </a:r>
            <a:endParaRPr lang="uk-UA" sz="1400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uk-UA" sz="1400" b="1" dirty="0">
                <a:latin typeface="Times New Roman"/>
                <a:ea typeface="+mn-lt"/>
                <a:cs typeface="+mn-lt"/>
              </a:rPr>
              <a:t>Динамічність інтерфейсу</a:t>
            </a:r>
            <a:r>
              <a:rPr lang="uk-UA" sz="1400" dirty="0">
                <a:latin typeface="Times New Roman"/>
                <a:ea typeface="+mn-lt"/>
                <a:cs typeface="+mn-lt"/>
              </a:rPr>
              <a:t>: </a:t>
            </a:r>
            <a:r>
              <a:rPr lang="uk-UA" sz="1400" err="1">
                <a:latin typeface="Times New Roman"/>
                <a:ea typeface="+mn-lt"/>
                <a:cs typeface="+mn-lt"/>
              </a:rPr>
              <a:t>JavaScript</a:t>
            </a:r>
            <a:r>
              <a:rPr lang="uk-UA" sz="1400" dirty="0">
                <a:latin typeface="Times New Roman"/>
                <a:ea typeface="+mn-lt"/>
                <a:cs typeface="+mn-lt"/>
              </a:rPr>
              <a:t> допомагає зробити інтерфейс більш динамічним та зручним для користувачів.</a:t>
            </a:r>
            <a:endParaRPr lang="uk-UA" sz="1400">
              <a:latin typeface="Times New Roman"/>
              <a:cs typeface="Times New Roman"/>
            </a:endParaRPr>
          </a:p>
          <a:p>
            <a:pPr indent="0">
              <a:buNone/>
            </a:pPr>
            <a:r>
              <a:rPr lang="uk-UA" sz="1400" dirty="0">
                <a:latin typeface="Times New Roman"/>
                <a:ea typeface="+mn-lt"/>
                <a:cs typeface="+mn-lt"/>
              </a:rPr>
              <a:t>Використання цього технологічного стеку дозволило створити ефективний та зручний інструмент для тестування та оцінки знань.</a:t>
            </a:r>
            <a:endParaRPr lang="uk-UA" sz="1400" dirty="0">
              <a:latin typeface="Times New Roman"/>
              <a:cs typeface="Times New Roman"/>
            </a:endParaRP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4DFB5E74-2FF1-2C50-1ED8-8A824A1302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9" r="42610" b="-3"/>
          <a:stretch/>
        </p:blipFill>
        <p:spPr>
          <a:xfrm>
            <a:off x="8574980" y="-154"/>
            <a:ext cx="3617021" cy="6858154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9195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Місце для вмісту 3" descr="Зображення, що містить текст, знімок екрана, число, Паралель&#10;&#10;Опис створено автоматично">
            <a:extLst>
              <a:ext uri="{FF2B5EF4-FFF2-40B4-BE49-F238E27FC236}">
                <a16:creationId xmlns:a16="http://schemas.microsoft.com/office/drawing/2014/main" id="{48ECCFE3-87B5-2086-F0AA-9BE9A67413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2084" y="215766"/>
            <a:ext cx="6296563" cy="6186577"/>
          </a:xfrm>
        </p:spPr>
      </p:pic>
    </p:spTree>
    <p:extLst>
      <p:ext uri="{BB962C8B-B14F-4D97-AF65-F5344CB8AC3E}">
        <p14:creationId xmlns:p14="http://schemas.microsoft.com/office/powerpoint/2010/main" val="3991542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5">
            <a:extLst>
              <a:ext uri="{FF2B5EF4-FFF2-40B4-BE49-F238E27FC236}">
                <a16:creationId xmlns:a16="http://schemas.microsoft.com/office/drawing/2014/main" id="{8C88E607-BC33-4DF5-FD00-E385892C12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546" t="28481" r="25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3DBD47-BAB9-A6B3-F5B7-4079C18AE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uk-UA" b="1">
                <a:latin typeface="Times New Roman"/>
                <a:ea typeface="+mj-lt"/>
                <a:cs typeface="+mj-lt"/>
              </a:rPr>
              <a:t>Огляд проекту</a:t>
            </a:r>
            <a:endParaRPr lang="uk-UA">
              <a:latin typeface="Times New Roman"/>
              <a:cs typeface="Calibri Light" panose="020F0302020204030204"/>
            </a:endParaRPr>
          </a:p>
        </p:txBody>
      </p:sp>
      <p:graphicFrame>
        <p:nvGraphicFramePr>
          <p:cNvPr id="13" name="Місце для вмісту 2">
            <a:extLst>
              <a:ext uri="{FF2B5EF4-FFF2-40B4-BE49-F238E27FC236}">
                <a16:creationId xmlns:a16="http://schemas.microsoft.com/office/drawing/2014/main" id="{D2008883-9E1D-6F67-D040-C369BB617C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711656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33754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AFDEDC-E61D-1FD8-E82E-4DB7B4A8A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 case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Місце для вмісту 3" descr="Зображення, що містить текст, документ, чорно-білий&#10;&#10;Опис створено автоматично">
            <a:extLst>
              <a:ext uri="{FF2B5EF4-FFF2-40B4-BE49-F238E27FC236}">
                <a16:creationId xmlns:a16="http://schemas.microsoft.com/office/drawing/2014/main" id="{F85C4FF5-2193-2540-7CE3-3A2A8C7F0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08098" y="339573"/>
            <a:ext cx="2238703" cy="630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450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3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661158-3CD9-72C1-F4BD-F4DD25BFE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uk-UA" sz="5400">
                <a:latin typeface="Times New Roman"/>
                <a:cs typeface="Calibri Light"/>
              </a:rPr>
              <a:t>Database</a:t>
            </a:r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7">
            <a:extLst>
              <a:ext uri="{FF2B5EF4-FFF2-40B4-BE49-F238E27FC236}">
                <a16:creationId xmlns:a16="http://schemas.microsoft.com/office/drawing/2014/main" id="{15A43F47-8A34-E0DC-34E2-6F82B734C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68" y="2807208"/>
            <a:ext cx="4019282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300" dirty="0" err="1">
                <a:latin typeface="Times New Roman"/>
                <a:ea typeface="+mn-lt"/>
                <a:cs typeface="+mn-lt"/>
              </a:rPr>
              <a:t>База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даних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проекту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"</a:t>
            </a:r>
            <a:r>
              <a:rPr lang="uk-UA" sz="1300" b="1" dirty="0">
                <a:latin typeface="Times New Roman"/>
                <a:ea typeface="+mn-lt"/>
                <a:cs typeface="Times New Roman"/>
              </a:rPr>
              <a:t>Тестовий веб-портал для проведення веб-тестування</a:t>
            </a:r>
            <a:r>
              <a:rPr lang="en-US" sz="1300" dirty="0">
                <a:latin typeface="Times New Roman"/>
                <a:ea typeface="+mn-lt"/>
                <a:cs typeface="+mn-lt"/>
              </a:rPr>
              <a:t>" 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включає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таблиці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для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зберігання</a:t>
            </a:r>
            <a:r>
              <a:rPr lang="en-US" sz="1300" dirty="0">
                <a:latin typeface="Times New Roman"/>
                <a:ea typeface="+mn-lt"/>
                <a:cs typeface="+mn-lt"/>
              </a:rPr>
              <a:t> 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інформації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про</a:t>
            </a:r>
            <a:r>
              <a:rPr lang="en-US" sz="1300" dirty="0">
                <a:latin typeface="Times New Roman"/>
                <a:ea typeface="+mn-lt"/>
                <a:cs typeface="+mn-lt"/>
              </a:rPr>
              <a:t> </a:t>
            </a:r>
            <a:endParaRPr lang="uk-UA" sz="1300" dirty="0">
              <a:latin typeface="Times New Roman"/>
              <a:ea typeface="+mn-lt"/>
              <a:cs typeface="+mn-lt"/>
            </a:endParaRPr>
          </a:p>
          <a:p>
            <a:pPr marL="171450" indent="-171450"/>
            <a:r>
              <a:rPr lang="en-US" sz="1300" dirty="0" err="1">
                <a:latin typeface="Times New Roman"/>
                <a:ea typeface="+mn-lt"/>
                <a:cs typeface="+mn-lt"/>
              </a:rPr>
              <a:t>користувачів</a:t>
            </a:r>
            <a:r>
              <a:rPr lang="en-US" sz="1300" dirty="0">
                <a:latin typeface="Times New Roman"/>
                <a:ea typeface="+mn-lt"/>
                <a:cs typeface="+mn-lt"/>
              </a:rPr>
              <a:t>,</a:t>
            </a:r>
            <a:endParaRPr lang="uk-UA" sz="1300" dirty="0">
              <a:latin typeface="Times New Roman"/>
              <a:ea typeface="+mn-lt"/>
              <a:cs typeface="+mn-lt"/>
            </a:endParaRPr>
          </a:p>
          <a:p>
            <a:pPr marL="171450" indent="-171450"/>
            <a:r>
              <a:rPr lang="en-US" sz="1300" dirty="0">
                <a:latin typeface="Times New Roman"/>
                <a:ea typeface="+mn-lt"/>
                <a:cs typeface="+mn-lt"/>
              </a:rPr>
              <a:t> 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категорії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тестів</a:t>
            </a:r>
            <a:r>
              <a:rPr lang="en-US" sz="1300" dirty="0">
                <a:latin typeface="Times New Roman"/>
                <a:ea typeface="+mn-lt"/>
                <a:cs typeface="+mn-lt"/>
              </a:rPr>
              <a:t>, </a:t>
            </a:r>
            <a:endParaRPr lang="uk-UA" sz="1300" dirty="0">
              <a:latin typeface="Times New Roman"/>
              <a:ea typeface="+mn-lt"/>
              <a:cs typeface="+mn-lt"/>
            </a:endParaRPr>
          </a:p>
          <a:p>
            <a:pPr marL="171450" indent="-171450"/>
            <a:r>
              <a:rPr lang="en-US" sz="1300" dirty="0" err="1">
                <a:latin typeface="Times New Roman"/>
                <a:ea typeface="+mn-lt"/>
                <a:cs typeface="+mn-lt"/>
              </a:rPr>
              <a:t>питання</a:t>
            </a:r>
            <a:r>
              <a:rPr lang="en-US" sz="1300" dirty="0">
                <a:latin typeface="Times New Roman"/>
                <a:ea typeface="+mn-lt"/>
                <a:cs typeface="+mn-lt"/>
              </a:rPr>
              <a:t>, 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відповіді</a:t>
            </a:r>
            <a:r>
              <a:rPr lang="en-US" sz="1300" dirty="0">
                <a:latin typeface="Times New Roman"/>
                <a:ea typeface="+mn-lt"/>
                <a:cs typeface="+mn-lt"/>
              </a:rPr>
              <a:t>, </a:t>
            </a:r>
            <a:endParaRPr lang="uk-UA" sz="1300" dirty="0">
              <a:latin typeface="Times New Roman"/>
              <a:ea typeface="+mn-lt"/>
              <a:cs typeface="+mn-lt"/>
            </a:endParaRPr>
          </a:p>
          <a:p>
            <a:pPr marL="171450" indent="-171450"/>
            <a:r>
              <a:rPr lang="en-US" sz="1300" dirty="0" err="1">
                <a:latin typeface="Times New Roman"/>
                <a:ea typeface="+mn-lt"/>
                <a:cs typeface="+mn-lt"/>
              </a:rPr>
              <a:t>ролі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користувачів</a:t>
            </a:r>
            <a:r>
              <a:rPr lang="en-US" sz="1300" dirty="0">
                <a:latin typeface="Times New Roman"/>
                <a:ea typeface="+mn-lt"/>
                <a:cs typeface="+mn-lt"/>
              </a:rPr>
              <a:t>,</a:t>
            </a:r>
            <a:endParaRPr lang="uk-UA" sz="1300" dirty="0" err="1">
              <a:latin typeface="Times New Roman"/>
              <a:ea typeface="+mn-lt"/>
              <a:cs typeface="+mn-lt"/>
            </a:endParaRPr>
          </a:p>
          <a:p>
            <a:pPr marL="171450" indent="-171450"/>
            <a:r>
              <a:rPr lang="en-US" sz="1300" dirty="0" err="1">
                <a:latin typeface="Times New Roman"/>
                <a:ea typeface="+mn-lt"/>
                <a:cs typeface="+mn-lt"/>
              </a:rPr>
              <a:t>результати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dirty="0" err="1">
                <a:latin typeface="Times New Roman"/>
                <a:ea typeface="+mn-lt"/>
                <a:cs typeface="+mn-lt"/>
              </a:rPr>
              <a:t>тестування</a:t>
            </a:r>
            <a:r>
              <a:rPr lang="en-US" sz="1300" dirty="0">
                <a:latin typeface="Times New Roman"/>
                <a:ea typeface="+mn-lt"/>
                <a:cs typeface="+mn-lt"/>
              </a:rPr>
              <a:t>. </a:t>
            </a:r>
            <a:endParaRPr lang="uk-UA" sz="1300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300" err="1">
                <a:latin typeface="Times New Roman"/>
                <a:ea typeface="+mn-lt"/>
                <a:cs typeface="+mn-lt"/>
              </a:rPr>
              <a:t>Ці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таблиці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дозволяють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зручно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та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структуровано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зберігати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дані</a:t>
            </a:r>
            <a:r>
              <a:rPr lang="en-US" sz="1300" dirty="0">
                <a:latin typeface="Times New Roman"/>
                <a:ea typeface="+mn-lt"/>
                <a:cs typeface="+mn-lt"/>
              </a:rPr>
              <a:t>, </a:t>
            </a:r>
            <a:r>
              <a:rPr lang="en-US" sz="1300" err="1">
                <a:latin typeface="Times New Roman"/>
                <a:ea typeface="+mn-lt"/>
                <a:cs typeface="+mn-lt"/>
              </a:rPr>
              <a:t>необхідні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для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роботи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платформи</a:t>
            </a:r>
            <a:r>
              <a:rPr lang="en-US" sz="1300" dirty="0">
                <a:latin typeface="Times New Roman"/>
                <a:ea typeface="+mn-lt"/>
                <a:cs typeface="+mn-lt"/>
              </a:rPr>
              <a:t>. У </a:t>
            </a:r>
            <a:r>
              <a:rPr lang="en-US" sz="1300" err="1">
                <a:latin typeface="Times New Roman"/>
                <a:ea typeface="+mn-lt"/>
                <a:cs typeface="+mn-lt"/>
              </a:rPr>
              <a:t>кожній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таблиці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є </a:t>
            </a:r>
            <a:r>
              <a:rPr lang="en-US" sz="1300" err="1">
                <a:latin typeface="Times New Roman"/>
                <a:ea typeface="+mn-lt"/>
                <a:cs typeface="+mn-lt"/>
              </a:rPr>
              <a:t>поля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для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різних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атрибутів</a:t>
            </a:r>
            <a:r>
              <a:rPr lang="en-US" sz="1300" dirty="0">
                <a:latin typeface="Times New Roman"/>
                <a:ea typeface="+mn-lt"/>
                <a:cs typeface="+mn-lt"/>
              </a:rPr>
              <a:t>, </a:t>
            </a:r>
            <a:r>
              <a:rPr lang="en-US" sz="1300" err="1">
                <a:latin typeface="Times New Roman"/>
                <a:ea typeface="+mn-lt"/>
                <a:cs typeface="+mn-lt"/>
              </a:rPr>
              <a:t>таких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як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логіни</a:t>
            </a:r>
            <a:r>
              <a:rPr lang="en-US" sz="1300" dirty="0">
                <a:latin typeface="Times New Roman"/>
                <a:ea typeface="+mn-lt"/>
                <a:cs typeface="+mn-lt"/>
              </a:rPr>
              <a:t>, </a:t>
            </a:r>
            <a:r>
              <a:rPr lang="en-US" sz="1300" err="1">
                <a:latin typeface="Times New Roman"/>
                <a:ea typeface="+mn-lt"/>
                <a:cs typeface="+mn-lt"/>
              </a:rPr>
              <a:t>текст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питань</a:t>
            </a:r>
            <a:r>
              <a:rPr lang="en-US" sz="1300" dirty="0">
                <a:latin typeface="Times New Roman"/>
                <a:ea typeface="+mn-lt"/>
                <a:cs typeface="+mn-lt"/>
              </a:rPr>
              <a:t>, </a:t>
            </a:r>
            <a:r>
              <a:rPr lang="en-US" sz="1300" err="1">
                <a:latin typeface="Times New Roman"/>
                <a:ea typeface="+mn-lt"/>
                <a:cs typeface="+mn-lt"/>
              </a:rPr>
              <a:t>зображення</a:t>
            </a:r>
            <a:r>
              <a:rPr lang="en-US" sz="1300" dirty="0">
                <a:latin typeface="Times New Roman"/>
                <a:ea typeface="+mn-lt"/>
                <a:cs typeface="+mn-lt"/>
              </a:rPr>
              <a:t>, </a:t>
            </a:r>
            <a:r>
              <a:rPr lang="en-US" sz="1300" err="1">
                <a:latin typeface="Times New Roman"/>
                <a:ea typeface="+mn-lt"/>
                <a:cs typeface="+mn-lt"/>
              </a:rPr>
              <a:t>ролі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тощо</a:t>
            </a:r>
            <a:r>
              <a:rPr lang="en-US" sz="1300" dirty="0">
                <a:latin typeface="Times New Roman"/>
                <a:ea typeface="+mn-lt"/>
                <a:cs typeface="+mn-lt"/>
              </a:rPr>
              <a:t>. </a:t>
            </a:r>
            <a:r>
              <a:rPr lang="en-US" sz="1300" err="1">
                <a:latin typeface="Times New Roman"/>
                <a:ea typeface="+mn-lt"/>
                <a:cs typeface="+mn-lt"/>
              </a:rPr>
              <a:t>Ця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база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даних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допомагає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забезпечити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ефективне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та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безпечне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функціонування</a:t>
            </a:r>
            <a:r>
              <a:rPr lang="en-US" sz="1300" dirty="0">
                <a:latin typeface="Times New Roman"/>
                <a:ea typeface="+mn-lt"/>
                <a:cs typeface="+mn-lt"/>
              </a:rPr>
              <a:t> </a:t>
            </a:r>
            <a:r>
              <a:rPr lang="en-US" sz="1300" err="1">
                <a:latin typeface="Times New Roman"/>
                <a:ea typeface="+mn-lt"/>
                <a:cs typeface="+mn-lt"/>
              </a:rPr>
              <a:t>проекту</a:t>
            </a:r>
            <a:r>
              <a:rPr lang="en-US" sz="1300" dirty="0">
                <a:latin typeface="Times New Roman"/>
                <a:ea typeface="+mn-lt"/>
                <a:cs typeface="+mn-lt"/>
              </a:rPr>
              <a:t>.</a:t>
            </a:r>
            <a:endParaRPr lang="uk-UA" sz="1300" dirty="0">
              <a:latin typeface="Times New Roman"/>
              <a:cs typeface="Calibri"/>
            </a:endParaRPr>
          </a:p>
        </p:txBody>
      </p:sp>
      <p:pic>
        <p:nvPicPr>
          <p:cNvPr id="4" name="Місце для вмісту 3" descr="Зображення, що містить текст, знімок екрана, число, схема&#10;&#10;Опис створено автоматично">
            <a:extLst>
              <a:ext uri="{FF2B5EF4-FFF2-40B4-BE49-F238E27FC236}">
                <a16:creationId xmlns:a16="http://schemas.microsoft.com/office/drawing/2014/main" id="{3FF77518-D20B-3996-16B2-3D9041349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857365"/>
            <a:ext cx="6903720" cy="514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846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EF7606-B211-5D31-1349-D136E09DE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uk-UA" sz="5400" b="1">
                <a:latin typeface="Times New Roman"/>
                <a:ea typeface="+mj-lt"/>
                <a:cs typeface="+mj-lt"/>
              </a:rPr>
              <a:t>Реєстрація та Авторизація</a:t>
            </a:r>
            <a:endParaRPr lang="uk-UA" sz="5400">
              <a:latin typeface="Times New Roman"/>
              <a:cs typeface="Times New Roman"/>
            </a:endParaRPr>
          </a:p>
        </p:txBody>
      </p:sp>
      <p:sp>
        <p:nvSpPr>
          <p:cNvPr id="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7406B1D-A243-411C-DF45-7A0CD903B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Arial"/>
              <a:buChar char="•"/>
            </a:pPr>
            <a:r>
              <a:rPr lang="uk-UA" sz="2200">
                <a:latin typeface="Times New Roman"/>
                <a:ea typeface="+mn-lt"/>
                <a:cs typeface="+mn-lt"/>
              </a:rPr>
              <a:t>Безпечна реєстрація користувачів за допомогою хешування паролів.</a:t>
            </a:r>
            <a:endParaRPr lang="uk-UA" sz="220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uk-UA" sz="220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endParaRPr lang="uk-UA" sz="220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endParaRPr lang="uk-UA" sz="2200">
              <a:latin typeface="Times New Roman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uk-UA" sz="2200">
                <a:latin typeface="Times New Roman"/>
                <a:ea typeface="+mn-lt"/>
                <a:cs typeface="+mn-lt"/>
              </a:rPr>
              <a:t>Проста авторизація для доступу до особистого облікового запису.</a:t>
            </a:r>
            <a:endParaRPr lang="uk-UA" sz="2200">
              <a:latin typeface="Times New Roman"/>
            </a:endParaRPr>
          </a:p>
          <a:p>
            <a:pPr marL="0" indent="0">
              <a:buNone/>
            </a:pPr>
            <a:endParaRPr lang="uk-UA" sz="2200">
              <a:cs typeface="Calibri" panose="020F0502020204030204"/>
            </a:endParaRPr>
          </a:p>
        </p:txBody>
      </p:sp>
      <p:pic>
        <p:nvPicPr>
          <p:cNvPr id="5" name="Рисунок 4" descr="Зображення, що містить знімок екрана, Мультимедійне програмне забезпечення, Графічний редактор&#10;&#10;Опис створено автоматично">
            <a:extLst>
              <a:ext uri="{FF2B5EF4-FFF2-40B4-BE49-F238E27FC236}">
                <a16:creationId xmlns:a16="http://schemas.microsoft.com/office/drawing/2014/main" id="{EFFBDF95-78BA-87FA-59AA-17C87E575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742" y="3628515"/>
            <a:ext cx="5119653" cy="2626799"/>
          </a:xfrm>
          <a:prstGeom prst="rect">
            <a:avLst/>
          </a:prstGeom>
        </p:spPr>
      </p:pic>
      <p:pic>
        <p:nvPicPr>
          <p:cNvPr id="4" name="Рисунок 3" descr="Зображення, що містить текст, знімок екрана, Шрифт, ряд&#10;&#10;Опис створено автоматично">
            <a:extLst>
              <a:ext uri="{FF2B5EF4-FFF2-40B4-BE49-F238E27FC236}">
                <a16:creationId xmlns:a16="http://schemas.microsoft.com/office/drawing/2014/main" id="{EB627084-F011-5EA1-89B3-0FD254FA5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4742" y="2115350"/>
            <a:ext cx="5122829" cy="973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98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94DC9D-02F9-149E-9EC4-E298844D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uk-UA" sz="5400" b="1">
                <a:latin typeface="Times New Roman"/>
                <a:ea typeface="+mj-lt"/>
                <a:cs typeface="+mj-lt"/>
              </a:rPr>
              <a:t>Вибір категорій</a:t>
            </a:r>
            <a:endParaRPr lang="uk-UA" sz="5400">
              <a:latin typeface="Times New Roman"/>
              <a:cs typeface="Times New Roman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FD180C6E-F247-EA77-0E67-9C8F355F8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uk-UA" sz="2200" dirty="0">
                <a:latin typeface="Times New Roman"/>
                <a:ea typeface="+mn-lt"/>
                <a:cs typeface="+mn-lt"/>
              </a:rPr>
              <a:t>Вибір з різних категорій тестів для перевірки знань.</a:t>
            </a:r>
            <a:endParaRPr lang="uk-UA" sz="2200" dirty="0">
              <a:latin typeface="Times New Roman"/>
              <a:cs typeface="Calibri"/>
            </a:endParaRPr>
          </a:p>
          <a:p>
            <a:pPr>
              <a:buFont typeface="Arial"/>
              <a:buChar char="•"/>
            </a:pPr>
            <a:r>
              <a:rPr lang="uk-UA" sz="2200" dirty="0">
                <a:latin typeface="Times New Roman"/>
                <a:ea typeface="+mn-lt"/>
                <a:cs typeface="+mn-lt"/>
              </a:rPr>
              <a:t>Гнучкий механізм додавання нових категорій та редагування існуючих.</a:t>
            </a:r>
            <a:endParaRPr lang="uk-UA" sz="2200" dirty="0">
              <a:latin typeface="Times New Roman"/>
            </a:endParaRPr>
          </a:p>
          <a:p>
            <a:pPr>
              <a:buFont typeface="Arial"/>
              <a:buChar char="•"/>
            </a:pPr>
            <a:r>
              <a:rPr lang="uk-UA" sz="2200" dirty="0">
                <a:latin typeface="Times New Roman"/>
                <a:cs typeface="Calibri" panose="020F0502020204030204"/>
              </a:rPr>
              <a:t>М'яке видалення категорій, тобто їх блокування.</a:t>
            </a:r>
          </a:p>
          <a:p>
            <a:pPr marL="0" indent="0">
              <a:buNone/>
            </a:pPr>
            <a:endParaRPr lang="uk-UA" sz="2200">
              <a:cs typeface="Calibri" panose="020F0502020204030204"/>
            </a:endParaRPr>
          </a:p>
        </p:txBody>
      </p:sp>
      <p:pic>
        <p:nvPicPr>
          <p:cNvPr id="4" name="Рисунок 3" descr="Зображення, що містить знімок екрана, текст, Мультимедійне програмне забезпечення, Графічний редактор&#10;&#10;Опис створено автоматично">
            <a:extLst>
              <a:ext uri="{FF2B5EF4-FFF2-40B4-BE49-F238E27FC236}">
                <a16:creationId xmlns:a16="http://schemas.microsoft.com/office/drawing/2014/main" id="{4FC044CA-8ECE-DAF4-6EC3-ED46BDCCD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0629" y="1015525"/>
            <a:ext cx="4625963" cy="2379256"/>
          </a:xfrm>
          <a:prstGeom prst="rect">
            <a:avLst/>
          </a:prstGeom>
        </p:spPr>
      </p:pic>
      <p:pic>
        <p:nvPicPr>
          <p:cNvPr id="5" name="Рисунок 4" descr="Зображення, що містить Мультимедійне програмне забезпечення, текст, програмне забезпечення, Графічний редактор&#10;&#10;Опис створено автоматично">
            <a:extLst>
              <a:ext uri="{FF2B5EF4-FFF2-40B4-BE49-F238E27FC236}">
                <a16:creationId xmlns:a16="http://schemas.microsoft.com/office/drawing/2014/main" id="{190AC536-06D2-F38C-0452-6D79B13CE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0629" y="3836386"/>
            <a:ext cx="4629139" cy="235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097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Широкий екран</PresentationFormat>
  <Paragraphs>0</Paragraphs>
  <Slides>17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17</vt:i4>
      </vt:variant>
    </vt:vector>
  </HeadingPairs>
  <TitlesOfParts>
    <vt:vector size="18" baseType="lpstr">
      <vt:lpstr>Office Theme</vt:lpstr>
      <vt:lpstr>Тестовий веб-портал для проведення веб-тестування</vt:lpstr>
      <vt:lpstr>Опис мов програмування, які були використані у проекті "Тестовий веб-портал для проведення веб-тестування"</vt:lpstr>
      <vt:lpstr>Презентація PowerPoint</vt:lpstr>
      <vt:lpstr>Презентація PowerPoint</vt:lpstr>
      <vt:lpstr>Огляд проекту</vt:lpstr>
      <vt:lpstr>Use case</vt:lpstr>
      <vt:lpstr>Database</vt:lpstr>
      <vt:lpstr>Реєстрація та Авторизація</vt:lpstr>
      <vt:lpstr>Вибір категорій</vt:lpstr>
      <vt:lpstr>Виконання Тестів</vt:lpstr>
      <vt:lpstr>Презентація PowerPoint</vt:lpstr>
      <vt:lpstr>Презентація PowerPoint</vt:lpstr>
      <vt:lpstr>Перегляд Результатів</vt:lpstr>
      <vt:lpstr>Адміністраторська Панель</vt:lpstr>
      <vt:lpstr>Презентація PowerPoint</vt:lpstr>
      <vt:lpstr>Плани на Майбутнє</vt:lpstr>
      <vt:lpstr>Висновок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/>
  <cp:lastModifiedBy/>
  <cp:revision>427</cp:revision>
  <dcterms:created xsi:type="dcterms:W3CDTF">2023-08-10T10:57:13Z</dcterms:created>
  <dcterms:modified xsi:type="dcterms:W3CDTF">2023-08-13T14:50:13Z</dcterms:modified>
</cp:coreProperties>
</file>

<file path=docProps/thumbnail.jpeg>
</file>